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320" r:id="rId3"/>
    <p:sldId id="319" r:id="rId4"/>
    <p:sldId id="277" r:id="rId5"/>
    <p:sldId id="321" r:id="rId6"/>
    <p:sldId id="322" r:id="rId7"/>
    <p:sldId id="261" r:id="rId8"/>
    <p:sldId id="258" r:id="rId9"/>
    <p:sldId id="263" r:id="rId10"/>
    <p:sldId id="264" r:id="rId11"/>
    <p:sldId id="265" r:id="rId12"/>
    <p:sldId id="266" r:id="rId13"/>
    <p:sldId id="267" r:id="rId14"/>
    <p:sldId id="324" r:id="rId15"/>
    <p:sldId id="268" r:id="rId16"/>
    <p:sldId id="269" r:id="rId17"/>
    <p:sldId id="323" r:id="rId18"/>
    <p:sldId id="271" r:id="rId19"/>
    <p:sldId id="330" r:id="rId20"/>
    <p:sldId id="332" r:id="rId21"/>
    <p:sldId id="334" r:id="rId22"/>
    <p:sldId id="331" r:id="rId23"/>
    <p:sldId id="335" r:id="rId24"/>
    <p:sldId id="325" r:id="rId25"/>
    <p:sldId id="278" r:id="rId26"/>
    <p:sldId id="333" r:id="rId27"/>
    <p:sldId id="284" r:id="rId28"/>
    <p:sldId id="286" r:id="rId29"/>
    <p:sldId id="287" r:id="rId30"/>
    <p:sldId id="288" r:id="rId31"/>
    <p:sldId id="289" r:id="rId32"/>
    <p:sldId id="274" r:id="rId33"/>
    <p:sldId id="275" r:id="rId34"/>
  </p:sldIdLst>
  <p:sldSz cx="9144000" cy="5143500" type="screen16x9"/>
  <p:notesSz cx="6858000" cy="9144000"/>
  <p:embeddedFontLst>
    <p:embeddedFont>
      <p:font typeface="Avenir" panose="02000503020000020003" pitchFamily="2" charset="0"/>
      <p:regular r:id="rId36"/>
      <p:italic r:id="rId37"/>
    </p:embeddedFont>
    <p:embeddedFont>
      <p:font typeface="Effra CC" panose="020B0503020203020204" pitchFamily="34" charset="0"/>
      <p:regular r:id="rId38"/>
      <p:bold r:id="rId39"/>
      <p:italic r:id="rId40"/>
      <p:boldItalic r:id="rId41"/>
    </p:embeddedFont>
    <p:embeddedFont>
      <p:font typeface="Effra CC Medium" panose="020B0503020203020204" pitchFamily="34" charset="0"/>
      <p:regular r:id="rId42"/>
      <p:italic r:id="rId43"/>
    </p:embeddedFont>
    <p:embeddedFont>
      <p:font typeface="Effra CC SemiBold" panose="020B0503020203020204" pitchFamily="34" charset="0"/>
      <p:regular r:id="rId44"/>
      <p:bold r:id="rId45"/>
      <p:italic r:id="rId46"/>
      <p:boldItalic r:id="rId47"/>
    </p:embeddedFont>
    <p:embeddedFont>
      <p:font typeface="Europa-Bold" panose="02000000000000000000" pitchFamily="2" charset="77"/>
      <p:bold r:id="rId48"/>
      <p:italic r:id="rId49"/>
      <p:boldItalic r:id="rId50"/>
    </p:embeddedFont>
    <p:embeddedFont>
      <p:font typeface="Europa-Regular" panose="02000000000000000000" pitchFamily="2" charset="77"/>
      <p:regular r:id="rId51"/>
      <p:italic r:id="rId52"/>
    </p:embeddedFont>
    <p:embeddedFont>
      <p:font typeface="Inter Medium" panose="02000503000000020004" pitchFamily="2" charset="0"/>
      <p:regular r:id="rId53"/>
      <p:bold r:id="rId54"/>
      <p:italic r:id="rId55"/>
      <p:boldItalic r:id="rId56"/>
    </p:embeddedFont>
    <p:embeddedFont>
      <p:font typeface="Nunito Medium" pitchFamily="2" charset="77"/>
      <p:regular r:id="rId57"/>
      <p:bold r:id="rId58"/>
      <p:italic r:id="rId59"/>
      <p:boldItalic r:id="rId60"/>
    </p:embeddedFont>
    <p:embeddedFont>
      <p:font typeface="Open Sans" panose="020B0606030504020204" pitchFamily="34" charset="0"/>
      <p:regular r:id="rId61"/>
      <p:bold r:id="rId62"/>
      <p:italic r:id="rId63"/>
      <p:boldItalic r:id="rId64"/>
    </p:embeddedFont>
    <p:embeddedFont>
      <p:font typeface="Rubik" pitchFamily="2" charset="-79"/>
      <p:regular r:id="rId65"/>
      <p:bold r:id="rId66"/>
      <p:italic r:id="rId67"/>
      <p:boldItalic r:id="rId68"/>
    </p:embeddedFont>
    <p:embeddedFont>
      <p:font typeface="Rubik ExtraBold" pitchFamily="2" charset="-79"/>
      <p:bold r:id="rId69"/>
      <p:italic r:id="rId70"/>
      <p:boldItalic r:id="rId71"/>
    </p:embeddedFont>
    <p:embeddedFont>
      <p:font typeface="Rubik Medium" pitchFamily="2" charset="-79"/>
      <p:regular r:id="rId72"/>
      <p:bold r:id="rId73"/>
      <p:italic r:id="rId74"/>
      <p:boldItalic r:id="rId7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22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22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22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22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22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22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22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22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22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04" roundtripDataSignature="AMtx7mimeWnO31HaIOyT178jnhwUVhd1P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4F"/>
    <a:srgbClr val="2C7198"/>
    <a:srgbClr val="377EB8"/>
    <a:srgbClr val="905D3D"/>
    <a:srgbClr val="D71B1F"/>
    <a:srgbClr val="002C5E"/>
    <a:srgbClr val="0084C2"/>
    <a:srgbClr val="0D24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A3FB7D-06FA-4743-990B-6AF9F9EEB13A}" v="4" dt="2025-06-26T19:28:29.5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25"/>
    <p:restoredTop sz="50576"/>
  </p:normalViewPr>
  <p:slideViewPr>
    <p:cSldViewPr snapToGrid="0">
      <p:cViewPr varScale="1">
        <p:scale>
          <a:sx n="120" d="100"/>
          <a:sy n="120" d="100"/>
        </p:scale>
        <p:origin x="1920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63" Type="http://schemas.openxmlformats.org/officeDocument/2006/relationships/font" Target="fonts/font28.fntdata"/><Relationship Id="rId68" Type="http://schemas.openxmlformats.org/officeDocument/2006/relationships/font" Target="fonts/font33.fntdata"/><Relationship Id="rId16" Type="http://schemas.openxmlformats.org/officeDocument/2006/relationships/slide" Target="slides/slide15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53" Type="http://schemas.openxmlformats.org/officeDocument/2006/relationships/font" Target="fonts/font18.fntdata"/><Relationship Id="rId58" Type="http://schemas.openxmlformats.org/officeDocument/2006/relationships/font" Target="fonts/font23.fntdata"/><Relationship Id="rId74" Type="http://schemas.openxmlformats.org/officeDocument/2006/relationships/font" Target="fonts/font39.fntdata"/><Relationship Id="rId5" Type="http://schemas.openxmlformats.org/officeDocument/2006/relationships/slide" Target="slides/slide4.xml"/><Relationship Id="rId61" Type="http://schemas.openxmlformats.org/officeDocument/2006/relationships/font" Target="fonts/font2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64" Type="http://schemas.openxmlformats.org/officeDocument/2006/relationships/font" Target="fonts/font29.fntdata"/><Relationship Id="rId69" Type="http://schemas.openxmlformats.org/officeDocument/2006/relationships/font" Target="fonts/font34.fntdata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72" Type="http://schemas.openxmlformats.org/officeDocument/2006/relationships/font" Target="fonts/font3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font" Target="fonts/font24.fntdata"/><Relationship Id="rId67" Type="http://schemas.openxmlformats.org/officeDocument/2006/relationships/font" Target="fonts/font32.fntdata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62" Type="http://schemas.openxmlformats.org/officeDocument/2006/relationships/font" Target="fonts/font27.fntdata"/><Relationship Id="rId70" Type="http://schemas.openxmlformats.org/officeDocument/2006/relationships/font" Target="fonts/font35.fntdata"/><Relationship Id="rId75" Type="http://schemas.openxmlformats.org/officeDocument/2006/relationships/font" Target="fonts/font4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font" Target="fonts/font25.fntdata"/><Relationship Id="rId65" Type="http://schemas.openxmlformats.org/officeDocument/2006/relationships/font" Target="fonts/font30.fntdata"/><Relationship Id="rId73" Type="http://schemas.openxmlformats.org/officeDocument/2006/relationships/font" Target="fonts/font3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4.fntdata"/><Relationship Id="rId109" Type="http://schemas.microsoft.com/office/2016/11/relationships/changesInfo" Target="changesInfos/changesInfo1.xml"/><Relationship Id="rId34" Type="http://schemas.openxmlformats.org/officeDocument/2006/relationships/slide" Target="slides/slide33.xml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104" Type="http://customschemas.google.com/relationships/presentationmetadata" Target="metadata"/><Relationship Id="rId7" Type="http://schemas.openxmlformats.org/officeDocument/2006/relationships/slide" Target="slides/slide6.xml"/><Relationship Id="rId71" Type="http://schemas.openxmlformats.org/officeDocument/2006/relationships/font" Target="fonts/font36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66" Type="http://schemas.openxmlformats.org/officeDocument/2006/relationships/font" Target="fonts/font31.fntdata"/><Relationship Id="rId11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meer Halai" userId="13832046915_tp_box_2" providerId="OAuth2" clId="{01244FCA-6537-6B49-891C-39780B3087BF}"/>
    <pc:docChg chg="undo custSel addSld delSld modSld sldOrd modMainMaster">
      <pc:chgData name="Sameer Halai" userId="13832046915_tp_box_2" providerId="OAuth2" clId="{01244FCA-6537-6B49-891C-39780B3087BF}" dt="2025-06-12T15:34:25.707" v="4038" actId="14100"/>
      <pc:docMkLst>
        <pc:docMk/>
      </pc:docMkLst>
      <pc:sldChg chg="addSp delSp modSp mod chgLayout">
        <pc:chgData name="Sameer Halai" userId="13832046915_tp_box_2" providerId="OAuth2" clId="{01244FCA-6537-6B49-891C-39780B3087BF}" dt="2025-06-12T13:28:52.513" v="2217"/>
        <pc:sldMkLst>
          <pc:docMk/>
          <pc:sldMk cId="0" sldId="256"/>
        </pc:sldMkLst>
        <pc:spChg chg="add mod">
          <ac:chgData name="Sameer Halai" userId="13832046915_tp_box_2" providerId="OAuth2" clId="{01244FCA-6537-6B49-891C-39780B3087BF}" dt="2025-06-12T07:26:02.587" v="1812" actId="14100"/>
          <ac:spMkLst>
            <pc:docMk/>
            <pc:sldMk cId="0" sldId="256"/>
            <ac:spMk id="5" creationId="{BE13102A-1295-1578-EF78-F6C13483F6BA}"/>
          </ac:spMkLst>
        </pc:spChg>
        <pc:spChg chg="mod">
          <ac:chgData name="Sameer Halai" userId="13832046915_tp_box_2" providerId="OAuth2" clId="{01244FCA-6537-6B49-891C-39780B3087BF}" dt="2025-06-12T13:28:37.159" v="2214" actId="20577"/>
          <ac:spMkLst>
            <pc:docMk/>
            <pc:sldMk cId="0" sldId="256"/>
            <ac:spMk id="83" creationId="{00000000-0000-0000-0000-000000000000}"/>
          </ac:spMkLst>
        </pc:spChg>
        <pc:spChg chg="mod">
          <ac:chgData name="Sameer Halai" userId="13832046915_tp_box_2" providerId="OAuth2" clId="{01244FCA-6537-6B49-891C-39780B3087BF}" dt="2025-06-12T06:57:22.813" v="1427" actId="1038"/>
          <ac:spMkLst>
            <pc:docMk/>
            <pc:sldMk cId="0" sldId="256"/>
            <ac:spMk id="84" creationId="{00000000-0000-0000-0000-000000000000}"/>
          </ac:spMkLst>
        </pc:spChg>
        <pc:picChg chg="mod">
          <ac:chgData name="Sameer Halai" userId="13832046915_tp_box_2" providerId="OAuth2" clId="{01244FCA-6537-6B49-891C-39780B3087BF}" dt="2025-06-12T06:56:45.378" v="1412" actId="1076"/>
          <ac:picMkLst>
            <pc:docMk/>
            <pc:sldMk cId="0" sldId="256"/>
            <ac:picMk id="81" creationId="{00000000-0000-0000-0000-000000000000}"/>
          </ac:picMkLst>
        </pc:picChg>
        <pc:picChg chg="mod">
          <ac:chgData name="Sameer Halai" userId="13832046915_tp_box_2" providerId="OAuth2" clId="{01244FCA-6537-6B49-891C-39780B3087BF}" dt="2025-06-12T06:43:20.270" v="682" actId="1076"/>
          <ac:picMkLst>
            <pc:docMk/>
            <pc:sldMk cId="0" sldId="256"/>
            <ac:picMk id="82" creationId="{00000000-0000-0000-0000-000000000000}"/>
          </ac:picMkLst>
        </pc:picChg>
      </pc:sldChg>
      <pc:sldChg chg="del ord">
        <pc:chgData name="Sameer Halai" userId="13832046915_tp_box_2" providerId="OAuth2" clId="{01244FCA-6537-6B49-891C-39780B3087BF}" dt="2025-06-12T15:27:09.634" v="4029" actId="2696"/>
        <pc:sldMkLst>
          <pc:docMk/>
          <pc:sldMk cId="0" sldId="257"/>
        </pc:sldMkLst>
      </pc:sldChg>
      <pc:sldChg chg="modSp mod">
        <pc:chgData name="Sameer Halai" userId="13832046915_tp_box_2" providerId="OAuth2" clId="{01244FCA-6537-6B49-891C-39780B3087BF}" dt="2025-06-12T06:54:42.188" v="1399" actId="1076"/>
        <pc:sldMkLst>
          <pc:docMk/>
          <pc:sldMk cId="0" sldId="258"/>
        </pc:sldMkLst>
        <pc:picChg chg="mod">
          <ac:chgData name="Sameer Halai" userId="13832046915_tp_box_2" providerId="OAuth2" clId="{01244FCA-6537-6B49-891C-39780B3087BF}" dt="2025-06-12T06:54:42.188" v="1399" actId="1076"/>
          <ac:picMkLst>
            <pc:docMk/>
            <pc:sldMk cId="0" sldId="258"/>
            <ac:picMk id="2" creationId="{D0C6099E-ADE0-187E-50B5-2D44450E52AE}"/>
          </ac:picMkLst>
        </pc:picChg>
        <pc:picChg chg="mod">
          <ac:chgData name="Sameer Halai" userId="13832046915_tp_box_2" providerId="OAuth2" clId="{01244FCA-6537-6B49-891C-39780B3087BF}" dt="2025-06-12T06:54:32.394" v="1396" actId="14100"/>
          <ac:picMkLst>
            <pc:docMk/>
            <pc:sldMk cId="0" sldId="258"/>
            <ac:picMk id="119" creationId="{00000000-0000-0000-0000-000000000000}"/>
          </ac:picMkLst>
        </pc:picChg>
      </pc:sldChg>
      <pc:sldChg chg="modSp del mod ord">
        <pc:chgData name="Sameer Halai" userId="13832046915_tp_box_2" providerId="OAuth2" clId="{01244FCA-6537-6B49-891C-39780B3087BF}" dt="2025-06-12T07:51:23.667" v="1943" actId="2696"/>
        <pc:sldMkLst>
          <pc:docMk/>
          <pc:sldMk cId="0" sldId="260"/>
        </pc:sldMkLst>
      </pc:sldChg>
      <pc:sldChg chg="addSp delSp modSp mod ord">
        <pc:chgData name="Sameer Halai" userId="13832046915_tp_box_2" providerId="OAuth2" clId="{01244FCA-6537-6B49-891C-39780B3087BF}" dt="2025-06-12T13:37:11.682" v="2218" actId="20578"/>
        <pc:sldMkLst>
          <pc:docMk/>
          <pc:sldMk cId="0" sldId="261"/>
        </pc:sldMkLst>
        <pc:picChg chg="add mod">
          <ac:chgData name="Sameer Halai" userId="13832046915_tp_box_2" providerId="OAuth2" clId="{01244FCA-6537-6B49-891C-39780B3087BF}" dt="2025-06-12T07:57:58.135" v="2044" actId="14100"/>
          <ac:picMkLst>
            <pc:docMk/>
            <pc:sldMk cId="0" sldId="261"/>
            <ac:picMk id="15" creationId="{0DE2E01C-9E12-ED7E-9536-0F397452F2D7}"/>
          </ac:picMkLst>
        </pc:picChg>
        <pc:picChg chg="add mod">
          <ac:chgData name="Sameer Halai" userId="13832046915_tp_box_2" providerId="OAuth2" clId="{01244FCA-6537-6B49-891C-39780B3087BF}" dt="2025-06-12T07:58:17.945" v="2087" actId="1037"/>
          <ac:picMkLst>
            <pc:docMk/>
            <pc:sldMk cId="0" sldId="261"/>
            <ac:picMk id="17" creationId="{0EBC511B-C7CA-9100-CCCF-DA385735C795}"/>
          </ac:picMkLst>
        </pc:picChg>
        <pc:picChg chg="add mod">
          <ac:chgData name="Sameer Halai" userId="13832046915_tp_box_2" providerId="OAuth2" clId="{01244FCA-6537-6B49-891C-39780B3087BF}" dt="2025-06-12T07:58:18.941" v="2088" actId="1038"/>
          <ac:picMkLst>
            <pc:docMk/>
            <pc:sldMk cId="0" sldId="261"/>
            <ac:picMk id="19" creationId="{DFF0EBCA-CD08-FFF5-A7A5-10CCE6AD4BC9}"/>
          </ac:picMkLst>
        </pc:picChg>
        <pc:picChg chg="add mod">
          <ac:chgData name="Sameer Halai" userId="13832046915_tp_box_2" providerId="OAuth2" clId="{01244FCA-6537-6B49-891C-39780B3087BF}" dt="2025-06-12T07:58:12.663" v="2072" actId="1038"/>
          <ac:picMkLst>
            <pc:docMk/>
            <pc:sldMk cId="0" sldId="261"/>
            <ac:picMk id="21" creationId="{49EFA56E-12FD-F535-47CF-3EE2ECF60B77}"/>
          </ac:picMkLst>
        </pc:picChg>
      </pc:sldChg>
      <pc:sldChg chg="addSp delSp modSp mod chgLayout">
        <pc:chgData name="Sameer Halai" userId="13832046915_tp_box_2" providerId="OAuth2" clId="{01244FCA-6537-6B49-891C-39780B3087BF}" dt="2025-06-12T08:02:01.788" v="2138" actId="27636"/>
        <pc:sldMkLst>
          <pc:docMk/>
          <pc:sldMk cId="0" sldId="263"/>
        </pc:sldMkLst>
        <pc:spChg chg="add mod ord">
          <ac:chgData name="Sameer Halai" userId="13832046915_tp_box_2" providerId="OAuth2" clId="{01244FCA-6537-6B49-891C-39780B3087BF}" dt="2025-06-12T08:02:01.788" v="2138" actId="27636"/>
          <ac:spMkLst>
            <pc:docMk/>
            <pc:sldMk cId="0" sldId="263"/>
            <ac:spMk id="2" creationId="{CC92C21C-426C-F3C6-4D4C-491F95D16A95}"/>
          </ac:spMkLst>
        </pc:spChg>
        <pc:spChg chg="mod">
          <ac:chgData name="Sameer Halai" userId="13832046915_tp_box_2" providerId="OAuth2" clId="{01244FCA-6537-6B49-891C-39780B3087BF}" dt="2025-06-12T08:00:01.005" v="2102" actId="1076"/>
          <ac:spMkLst>
            <pc:docMk/>
            <pc:sldMk cId="0" sldId="263"/>
            <ac:spMk id="162" creationId="{00000000-0000-0000-0000-000000000000}"/>
          </ac:spMkLst>
        </pc:spChg>
        <pc:spChg chg="mod">
          <ac:chgData name="Sameer Halai" userId="13832046915_tp_box_2" providerId="OAuth2" clId="{01244FCA-6537-6B49-891C-39780B3087BF}" dt="2025-06-12T07:59:10.234" v="2092" actId="21"/>
          <ac:spMkLst>
            <pc:docMk/>
            <pc:sldMk cId="0" sldId="263"/>
            <ac:spMk id="163" creationId="{00000000-0000-0000-0000-000000000000}"/>
          </ac:spMkLst>
        </pc:spChg>
        <pc:picChg chg="mod">
          <ac:chgData name="Sameer Halai" userId="13832046915_tp_box_2" providerId="OAuth2" clId="{01244FCA-6537-6B49-891C-39780B3087BF}" dt="2025-06-12T07:59:50.417" v="2101" actId="14100"/>
          <ac:picMkLst>
            <pc:docMk/>
            <pc:sldMk cId="0" sldId="263"/>
            <ac:picMk id="161" creationId="{00000000-0000-0000-0000-000000000000}"/>
          </ac:picMkLst>
        </pc:picChg>
      </pc:sldChg>
      <pc:sldChg chg="addSp delSp modSp mod chgLayout">
        <pc:chgData name="Sameer Halai" userId="13832046915_tp_box_2" providerId="OAuth2" clId="{01244FCA-6537-6B49-891C-39780B3087BF}" dt="2025-06-12T08:02:40.039" v="2149" actId="1076"/>
        <pc:sldMkLst>
          <pc:docMk/>
          <pc:sldMk cId="0" sldId="264"/>
        </pc:sldMkLst>
        <pc:spChg chg="add mod ord">
          <ac:chgData name="Sameer Halai" userId="13832046915_tp_box_2" providerId="OAuth2" clId="{01244FCA-6537-6B49-891C-39780B3087BF}" dt="2025-06-12T08:01:56.559" v="2136" actId="20577"/>
          <ac:spMkLst>
            <pc:docMk/>
            <pc:sldMk cId="0" sldId="264"/>
            <ac:spMk id="2" creationId="{CE7FDCD4-3656-5EB2-B275-2ACCFA5BECB8}"/>
          </ac:spMkLst>
        </pc:spChg>
        <pc:spChg chg="mod">
          <ac:chgData name="Sameer Halai" userId="13832046915_tp_box_2" providerId="OAuth2" clId="{01244FCA-6537-6B49-891C-39780B3087BF}" dt="2025-06-12T08:02:40.039" v="2149" actId="1076"/>
          <ac:spMkLst>
            <pc:docMk/>
            <pc:sldMk cId="0" sldId="264"/>
            <ac:spMk id="170" creationId="{00000000-0000-0000-0000-000000000000}"/>
          </ac:spMkLst>
        </pc:spChg>
        <pc:spChg chg="mod">
          <ac:chgData name="Sameer Halai" userId="13832046915_tp_box_2" providerId="OAuth2" clId="{01244FCA-6537-6B49-891C-39780B3087BF}" dt="2025-06-12T08:00:13.750" v="2103" actId="21"/>
          <ac:spMkLst>
            <pc:docMk/>
            <pc:sldMk cId="0" sldId="264"/>
            <ac:spMk id="171" creationId="{00000000-0000-0000-0000-000000000000}"/>
          </ac:spMkLst>
        </pc:spChg>
        <pc:picChg chg="mod">
          <ac:chgData name="Sameer Halai" userId="13832046915_tp_box_2" providerId="OAuth2" clId="{01244FCA-6537-6B49-891C-39780B3087BF}" dt="2025-06-12T08:02:17.254" v="2141" actId="1076"/>
          <ac:picMkLst>
            <pc:docMk/>
            <pc:sldMk cId="0" sldId="264"/>
            <ac:picMk id="169" creationId="{00000000-0000-0000-0000-000000000000}"/>
          </ac:picMkLst>
        </pc:picChg>
      </pc:sldChg>
      <pc:sldChg chg="addSp delSp modSp mod chgLayout">
        <pc:chgData name="Sameer Halai" userId="13832046915_tp_box_2" providerId="OAuth2" clId="{01244FCA-6537-6B49-891C-39780B3087BF}" dt="2025-06-12T08:03:38.923" v="2161" actId="478"/>
        <pc:sldMkLst>
          <pc:docMk/>
          <pc:sldMk cId="0" sldId="265"/>
        </pc:sldMkLst>
        <pc:spChg chg="add mod ord">
          <ac:chgData name="Sameer Halai" userId="13832046915_tp_box_2" providerId="OAuth2" clId="{01244FCA-6537-6B49-891C-39780B3087BF}" dt="2025-06-12T08:03:11.913" v="2155"/>
          <ac:spMkLst>
            <pc:docMk/>
            <pc:sldMk cId="0" sldId="265"/>
            <ac:spMk id="2" creationId="{3D286669-56AB-5F66-BD4D-2F7DE8A8846B}"/>
          </ac:spMkLst>
        </pc:spChg>
        <pc:spChg chg="mod">
          <ac:chgData name="Sameer Halai" userId="13832046915_tp_box_2" providerId="OAuth2" clId="{01244FCA-6537-6B49-891C-39780B3087BF}" dt="2025-06-12T08:03:33.748" v="2160" actId="1076"/>
          <ac:spMkLst>
            <pc:docMk/>
            <pc:sldMk cId="0" sldId="265"/>
            <ac:spMk id="178" creationId="{00000000-0000-0000-0000-000000000000}"/>
          </ac:spMkLst>
        </pc:spChg>
        <pc:spChg chg="mod">
          <ac:chgData name="Sameer Halai" userId="13832046915_tp_box_2" providerId="OAuth2" clId="{01244FCA-6537-6B49-891C-39780B3087BF}" dt="2025-06-12T08:03:07.817" v="2154" actId="21"/>
          <ac:spMkLst>
            <pc:docMk/>
            <pc:sldMk cId="0" sldId="265"/>
            <ac:spMk id="179" creationId="{00000000-0000-0000-0000-000000000000}"/>
          </ac:spMkLst>
        </pc:spChg>
        <pc:picChg chg="mod">
          <ac:chgData name="Sameer Halai" userId="13832046915_tp_box_2" providerId="OAuth2" clId="{01244FCA-6537-6B49-891C-39780B3087BF}" dt="2025-06-12T08:03:28.748" v="2159" actId="14100"/>
          <ac:picMkLst>
            <pc:docMk/>
            <pc:sldMk cId="0" sldId="265"/>
            <ac:picMk id="177" creationId="{00000000-0000-0000-0000-000000000000}"/>
          </ac:picMkLst>
        </pc:picChg>
      </pc:sldChg>
      <pc:sldChg chg="addSp delSp modSp mod chgLayout">
        <pc:chgData name="Sameer Halai" userId="13832046915_tp_box_2" providerId="OAuth2" clId="{01244FCA-6537-6B49-891C-39780B3087BF}" dt="2025-06-12T08:04:55.707" v="2176" actId="478"/>
        <pc:sldMkLst>
          <pc:docMk/>
          <pc:sldMk cId="0" sldId="266"/>
        </pc:sldMkLst>
        <pc:spChg chg="add mod ord">
          <ac:chgData name="Sameer Halai" userId="13832046915_tp_box_2" providerId="OAuth2" clId="{01244FCA-6537-6B49-891C-39780B3087BF}" dt="2025-06-12T08:04:23.752" v="2168" actId="20577"/>
          <ac:spMkLst>
            <pc:docMk/>
            <pc:sldMk cId="0" sldId="266"/>
            <ac:spMk id="2" creationId="{8D0D5EBD-28F6-AE82-33DC-58C2D2C654DC}"/>
          </ac:spMkLst>
        </pc:spChg>
        <pc:spChg chg="mod">
          <ac:chgData name="Sameer Halai" userId="13832046915_tp_box_2" providerId="OAuth2" clId="{01244FCA-6537-6B49-891C-39780B3087BF}" dt="2025-06-12T08:04:52.814" v="2175" actId="1076"/>
          <ac:spMkLst>
            <pc:docMk/>
            <pc:sldMk cId="0" sldId="266"/>
            <ac:spMk id="187" creationId="{00000000-0000-0000-0000-000000000000}"/>
          </ac:spMkLst>
        </pc:spChg>
        <pc:spChg chg="mod">
          <ac:chgData name="Sameer Halai" userId="13832046915_tp_box_2" providerId="OAuth2" clId="{01244FCA-6537-6B49-891C-39780B3087BF}" dt="2025-06-12T08:04:52.814" v="2175" actId="1076"/>
          <ac:spMkLst>
            <pc:docMk/>
            <pc:sldMk cId="0" sldId="266"/>
            <ac:spMk id="188" creationId="{00000000-0000-0000-0000-000000000000}"/>
          </ac:spMkLst>
        </pc:spChg>
        <pc:spChg chg="mod">
          <ac:chgData name="Sameer Halai" userId="13832046915_tp_box_2" providerId="OAuth2" clId="{01244FCA-6537-6B49-891C-39780B3087BF}" dt="2025-06-12T08:04:52.814" v="2175" actId="1076"/>
          <ac:spMkLst>
            <pc:docMk/>
            <pc:sldMk cId="0" sldId="266"/>
            <ac:spMk id="189" creationId="{00000000-0000-0000-0000-000000000000}"/>
          </ac:spMkLst>
        </pc:spChg>
        <pc:spChg chg="mod">
          <ac:chgData name="Sameer Halai" userId="13832046915_tp_box_2" providerId="OAuth2" clId="{01244FCA-6537-6B49-891C-39780B3087BF}" dt="2025-06-12T08:04:52.814" v="2175" actId="1076"/>
          <ac:spMkLst>
            <pc:docMk/>
            <pc:sldMk cId="0" sldId="266"/>
            <ac:spMk id="190" creationId="{00000000-0000-0000-0000-000000000000}"/>
          </ac:spMkLst>
        </pc:spChg>
        <pc:picChg chg="mod">
          <ac:chgData name="Sameer Halai" userId="13832046915_tp_box_2" providerId="OAuth2" clId="{01244FCA-6537-6B49-891C-39780B3087BF}" dt="2025-06-12T08:04:38.822" v="2174" actId="1076"/>
          <ac:picMkLst>
            <pc:docMk/>
            <pc:sldMk cId="0" sldId="266"/>
            <ac:picMk id="186" creationId="{00000000-0000-0000-0000-000000000000}"/>
          </ac:picMkLst>
        </pc:picChg>
      </pc:sldChg>
      <pc:sldChg chg="addSp delSp modSp mod chgLayout">
        <pc:chgData name="Sameer Halai" userId="13832046915_tp_box_2" providerId="OAuth2" clId="{01244FCA-6537-6B49-891C-39780B3087BF}" dt="2025-06-12T08:06:57.453" v="2210" actId="1038"/>
        <pc:sldMkLst>
          <pc:docMk/>
          <pc:sldMk cId="0" sldId="267"/>
        </pc:sldMkLst>
        <pc:spChg chg="add mod ord">
          <ac:chgData name="Sameer Halai" userId="13832046915_tp_box_2" providerId="OAuth2" clId="{01244FCA-6537-6B49-891C-39780B3087BF}" dt="2025-06-12T08:05:32.349" v="2184" actId="14100"/>
          <ac:spMkLst>
            <pc:docMk/>
            <pc:sldMk cId="0" sldId="267"/>
            <ac:spMk id="2" creationId="{4E446EC0-599C-1911-95CC-9A14C2EAC136}"/>
          </ac:spMkLst>
        </pc:spChg>
        <pc:spChg chg="mod">
          <ac:chgData name="Sameer Halai" userId="13832046915_tp_box_2" providerId="OAuth2" clId="{01244FCA-6537-6B49-891C-39780B3087BF}" dt="2025-06-12T08:06:38.773" v="2193" actId="1076"/>
          <ac:spMkLst>
            <pc:docMk/>
            <pc:sldMk cId="0" sldId="267"/>
            <ac:spMk id="197" creationId="{00000000-0000-0000-0000-000000000000}"/>
          </ac:spMkLst>
        </pc:spChg>
        <pc:spChg chg="mod">
          <ac:chgData name="Sameer Halai" userId="13832046915_tp_box_2" providerId="OAuth2" clId="{01244FCA-6537-6B49-891C-39780B3087BF}" dt="2025-06-12T08:06:26.103" v="2192" actId="1076"/>
          <ac:spMkLst>
            <pc:docMk/>
            <pc:sldMk cId="0" sldId="267"/>
            <ac:spMk id="199" creationId="{00000000-0000-0000-0000-000000000000}"/>
          </ac:spMkLst>
        </pc:spChg>
        <pc:spChg chg="mod">
          <ac:chgData name="Sameer Halai" userId="13832046915_tp_box_2" providerId="OAuth2" clId="{01244FCA-6537-6B49-891C-39780B3087BF}" dt="2025-06-12T08:06:57.453" v="2210" actId="1038"/>
          <ac:spMkLst>
            <pc:docMk/>
            <pc:sldMk cId="0" sldId="267"/>
            <ac:spMk id="200" creationId="{00000000-0000-0000-0000-000000000000}"/>
          </ac:spMkLst>
        </pc:spChg>
        <pc:picChg chg="mod">
          <ac:chgData name="Sameer Halai" userId="13832046915_tp_box_2" providerId="OAuth2" clId="{01244FCA-6537-6B49-891C-39780B3087BF}" dt="2025-06-12T08:05:55.880" v="2188" actId="1076"/>
          <ac:picMkLst>
            <pc:docMk/>
            <pc:sldMk cId="0" sldId="267"/>
            <ac:picMk id="198" creationId="{00000000-0000-0000-0000-000000000000}"/>
          </ac:picMkLst>
        </pc:picChg>
      </pc:sldChg>
      <pc:sldChg chg="addSp delSp modSp mod">
        <pc:chgData name="Sameer Halai" userId="13832046915_tp_box_2" providerId="OAuth2" clId="{01244FCA-6537-6B49-891C-39780B3087BF}" dt="2025-06-12T14:39:00.765" v="3315" actId="20577"/>
        <pc:sldMkLst>
          <pc:docMk/>
          <pc:sldMk cId="0" sldId="268"/>
        </pc:sldMkLst>
        <pc:spChg chg="add mod">
          <ac:chgData name="Sameer Halai" userId="13832046915_tp_box_2" providerId="OAuth2" clId="{01244FCA-6537-6B49-891C-39780B3087BF}" dt="2025-06-12T13:56:40.431" v="2486" actId="14100"/>
          <ac:spMkLst>
            <pc:docMk/>
            <pc:sldMk cId="0" sldId="268"/>
            <ac:spMk id="14" creationId="{70FB4795-4422-DC7E-7E6D-65B877EA1013}"/>
          </ac:spMkLst>
        </pc:spChg>
        <pc:spChg chg="add mod">
          <ac:chgData name="Sameer Halai" userId="13832046915_tp_box_2" providerId="OAuth2" clId="{01244FCA-6537-6B49-891C-39780B3087BF}" dt="2025-06-12T14:24:08.702" v="3043" actId="207"/>
          <ac:spMkLst>
            <pc:docMk/>
            <pc:sldMk cId="0" sldId="268"/>
            <ac:spMk id="16" creationId="{33A1D39B-06B5-016D-E6EA-7AF8A6DB3FF2}"/>
          </ac:spMkLst>
        </pc:spChg>
        <pc:spChg chg="add mod">
          <ac:chgData name="Sameer Halai" userId="13832046915_tp_box_2" providerId="OAuth2" clId="{01244FCA-6537-6B49-891C-39780B3087BF}" dt="2025-06-12T14:24:13.243" v="3088" actId="2085"/>
          <ac:spMkLst>
            <pc:docMk/>
            <pc:sldMk cId="0" sldId="268"/>
            <ac:spMk id="17" creationId="{26143087-01EB-E22A-3148-6452FDB5A182}"/>
          </ac:spMkLst>
        </pc:spChg>
        <pc:spChg chg="add mod">
          <ac:chgData name="Sameer Halai" userId="13832046915_tp_box_2" providerId="OAuth2" clId="{01244FCA-6537-6B49-891C-39780B3087BF}" dt="2025-06-12T14:23:53.627" v="2950" actId="2085"/>
          <ac:spMkLst>
            <pc:docMk/>
            <pc:sldMk cId="0" sldId="268"/>
            <ac:spMk id="18" creationId="{AEBB206E-22D8-F15E-4152-9ADFC72530F6}"/>
          </ac:spMkLst>
        </pc:spChg>
        <pc:spChg chg="add mod">
          <ac:chgData name="Sameer Halai" userId="13832046915_tp_box_2" providerId="OAuth2" clId="{01244FCA-6537-6B49-891C-39780B3087BF}" dt="2025-06-12T13:57:19.384" v="2497" actId="1076"/>
          <ac:spMkLst>
            <pc:docMk/>
            <pc:sldMk cId="0" sldId="268"/>
            <ac:spMk id="19" creationId="{F0CADFA7-CAC9-6C22-571C-DB796C36B559}"/>
          </ac:spMkLst>
        </pc:spChg>
        <pc:spChg chg="add del mod">
          <ac:chgData name="Sameer Halai" userId="13832046915_tp_box_2" providerId="OAuth2" clId="{01244FCA-6537-6B49-891C-39780B3087BF}" dt="2025-06-12T14:39:00.765" v="3315" actId="20577"/>
          <ac:spMkLst>
            <pc:docMk/>
            <pc:sldMk cId="0" sldId="268"/>
            <ac:spMk id="20" creationId="{DA97074E-D657-17AE-B3EC-6E1A963B7854}"/>
          </ac:spMkLst>
        </pc:spChg>
        <pc:spChg chg="mod">
          <ac:chgData name="Sameer Halai" userId="13832046915_tp_box_2" providerId="OAuth2" clId="{01244FCA-6537-6B49-891C-39780B3087BF}" dt="2025-06-12T13:58:00.307" v="2507" actId="1076"/>
          <ac:spMkLst>
            <pc:docMk/>
            <pc:sldMk cId="0" sldId="268"/>
            <ac:spMk id="218" creationId="{00000000-0000-0000-0000-000000000000}"/>
          </ac:spMkLst>
        </pc:spChg>
        <pc:spChg chg="mod">
          <ac:chgData name="Sameer Halai" userId="13832046915_tp_box_2" providerId="OAuth2" clId="{01244FCA-6537-6B49-891C-39780B3087BF}" dt="2025-06-12T13:58:15.631" v="2510" actId="14100"/>
          <ac:spMkLst>
            <pc:docMk/>
            <pc:sldMk cId="0" sldId="268"/>
            <ac:spMk id="219" creationId="{00000000-0000-0000-0000-000000000000}"/>
          </ac:spMkLst>
        </pc:spChg>
        <pc:spChg chg="mod">
          <ac:chgData name="Sameer Halai" userId="13832046915_tp_box_2" providerId="OAuth2" clId="{01244FCA-6537-6B49-891C-39780B3087BF}" dt="2025-06-12T13:57:55.004" v="2506" actId="1076"/>
          <ac:spMkLst>
            <pc:docMk/>
            <pc:sldMk cId="0" sldId="268"/>
            <ac:spMk id="220" creationId="{00000000-0000-0000-0000-000000000000}"/>
          </ac:spMkLst>
        </pc:spChg>
        <pc:spChg chg="mod">
          <ac:chgData name="Sameer Halai" userId="13832046915_tp_box_2" providerId="OAuth2" clId="{01244FCA-6537-6B49-891C-39780B3087BF}" dt="2025-06-12T13:51:51.192" v="2334" actId="1076"/>
          <ac:spMkLst>
            <pc:docMk/>
            <pc:sldMk cId="0" sldId="268"/>
            <ac:spMk id="221" creationId="{00000000-0000-0000-0000-000000000000}"/>
          </ac:spMkLst>
        </pc:spChg>
        <pc:spChg chg="mod">
          <ac:chgData name="Sameer Halai" userId="13832046915_tp_box_2" providerId="OAuth2" clId="{01244FCA-6537-6B49-891C-39780B3087BF}" dt="2025-06-12T13:56:01.004" v="2478" actId="1035"/>
          <ac:spMkLst>
            <pc:docMk/>
            <pc:sldMk cId="0" sldId="268"/>
            <ac:spMk id="223" creationId="{00000000-0000-0000-0000-000000000000}"/>
          </ac:spMkLst>
        </pc:spChg>
        <pc:spChg chg="mod">
          <ac:chgData name="Sameer Halai" userId="13832046915_tp_box_2" providerId="OAuth2" clId="{01244FCA-6537-6B49-891C-39780B3087BF}" dt="2025-06-12T13:57:04.213" v="2492" actId="1076"/>
          <ac:spMkLst>
            <pc:docMk/>
            <pc:sldMk cId="0" sldId="268"/>
            <ac:spMk id="224" creationId="{00000000-0000-0000-0000-000000000000}"/>
          </ac:spMkLst>
        </pc:spChg>
        <pc:spChg chg="mod">
          <ac:chgData name="Sameer Halai" userId="13832046915_tp_box_2" providerId="OAuth2" clId="{01244FCA-6537-6B49-891C-39780B3087BF}" dt="2025-06-12T13:55:49.429" v="2471" actId="1076"/>
          <ac:spMkLst>
            <pc:docMk/>
            <pc:sldMk cId="0" sldId="268"/>
            <ac:spMk id="225" creationId="{00000000-0000-0000-0000-000000000000}"/>
          </ac:spMkLst>
        </pc:spChg>
        <pc:spChg chg="mod">
          <ac:chgData name="Sameer Halai" userId="13832046915_tp_box_2" providerId="OAuth2" clId="{01244FCA-6537-6B49-891C-39780B3087BF}" dt="2025-06-12T13:56:58.473" v="2490" actId="14100"/>
          <ac:spMkLst>
            <pc:docMk/>
            <pc:sldMk cId="0" sldId="268"/>
            <ac:spMk id="226" creationId="{00000000-0000-0000-0000-000000000000}"/>
          </ac:spMkLst>
        </pc:spChg>
        <pc:picChg chg="add mod">
          <ac:chgData name="Sameer Halai" userId="13832046915_tp_box_2" providerId="OAuth2" clId="{01244FCA-6537-6B49-891C-39780B3087BF}" dt="2025-06-12T13:46:16.206" v="2293" actId="1038"/>
          <ac:picMkLst>
            <pc:docMk/>
            <pc:sldMk cId="0" sldId="268"/>
            <ac:picMk id="2" creationId="{2781E9B2-EB6F-7FA6-4DEB-692A81BC6E2C}"/>
          </ac:picMkLst>
        </pc:picChg>
        <pc:picChg chg="add mod">
          <ac:chgData name="Sameer Halai" userId="13832046915_tp_box_2" providerId="OAuth2" clId="{01244FCA-6537-6B49-891C-39780B3087BF}" dt="2025-06-12T13:46:16.206" v="2293" actId="1038"/>
          <ac:picMkLst>
            <pc:docMk/>
            <pc:sldMk cId="0" sldId="268"/>
            <ac:picMk id="3" creationId="{552CFFE4-FA3E-0BF9-CD8B-7FF8AAF13FFD}"/>
          </ac:picMkLst>
        </pc:picChg>
        <pc:picChg chg="add mod">
          <ac:chgData name="Sameer Halai" userId="13832046915_tp_box_2" providerId="OAuth2" clId="{01244FCA-6537-6B49-891C-39780B3087BF}" dt="2025-06-12T13:46:16.206" v="2293" actId="1038"/>
          <ac:picMkLst>
            <pc:docMk/>
            <pc:sldMk cId="0" sldId="268"/>
            <ac:picMk id="4" creationId="{564EA7D1-CB48-6BC8-4901-A61C08895B63}"/>
          </ac:picMkLst>
        </pc:picChg>
        <pc:picChg chg="add mod">
          <ac:chgData name="Sameer Halai" userId="13832046915_tp_box_2" providerId="OAuth2" clId="{01244FCA-6537-6B49-891C-39780B3087BF}" dt="2025-06-12T13:46:16.206" v="2293" actId="1038"/>
          <ac:picMkLst>
            <pc:docMk/>
            <pc:sldMk cId="0" sldId="268"/>
            <ac:picMk id="5" creationId="{6EAFB183-8D0D-D109-3977-8CCD1F81DE67}"/>
          </ac:picMkLst>
        </pc:picChg>
        <pc:picChg chg="add mod">
          <ac:chgData name="Sameer Halai" userId="13832046915_tp_box_2" providerId="OAuth2" clId="{01244FCA-6537-6B49-891C-39780B3087BF}" dt="2025-06-12T13:46:16.206" v="2293" actId="1038"/>
          <ac:picMkLst>
            <pc:docMk/>
            <pc:sldMk cId="0" sldId="268"/>
            <ac:picMk id="6" creationId="{7B2035EE-5137-C7EB-1255-7034A1454A26}"/>
          </ac:picMkLst>
        </pc:picChg>
        <pc:picChg chg="add mod">
          <ac:chgData name="Sameer Halai" userId="13832046915_tp_box_2" providerId="OAuth2" clId="{01244FCA-6537-6B49-891C-39780B3087BF}" dt="2025-06-12T13:46:16.206" v="2293" actId="1038"/>
          <ac:picMkLst>
            <pc:docMk/>
            <pc:sldMk cId="0" sldId="268"/>
            <ac:picMk id="8" creationId="{02F66760-A037-2120-B957-8DB17EAACD74}"/>
          </ac:picMkLst>
        </pc:picChg>
        <pc:picChg chg="add mod">
          <ac:chgData name="Sameer Halai" userId="13832046915_tp_box_2" providerId="OAuth2" clId="{01244FCA-6537-6B49-891C-39780B3087BF}" dt="2025-06-12T13:57:29.637" v="2498" actId="14100"/>
          <ac:picMkLst>
            <pc:docMk/>
            <pc:sldMk cId="0" sldId="268"/>
            <ac:picMk id="12" creationId="{D5D3EF52-3A99-5847-8E8F-CD8E24722758}"/>
          </ac:picMkLst>
        </pc:picChg>
        <pc:picChg chg="add mod">
          <ac:chgData name="Sameer Halai" userId="13832046915_tp_box_2" providerId="OAuth2" clId="{01244FCA-6537-6B49-891C-39780B3087BF}" dt="2025-06-12T13:57:32.149" v="2499" actId="14100"/>
          <ac:picMkLst>
            <pc:docMk/>
            <pc:sldMk cId="0" sldId="268"/>
            <ac:picMk id="13" creationId="{B172F284-B60F-F10F-75CD-C078E16E7AEE}"/>
          </ac:picMkLst>
        </pc:picChg>
        <pc:picChg chg="add mod">
          <ac:chgData name="Sameer Halai" userId="13832046915_tp_box_2" providerId="OAuth2" clId="{01244FCA-6537-6B49-891C-39780B3087BF}" dt="2025-06-12T13:57:10.690" v="2495" actId="1076"/>
          <ac:picMkLst>
            <pc:docMk/>
            <pc:sldMk cId="0" sldId="268"/>
            <ac:picMk id="15" creationId="{2700DA48-A8BA-68AD-DB77-50847A1A9B48}"/>
          </ac:picMkLst>
        </pc:picChg>
        <pc:picChg chg="mod">
          <ac:chgData name="Sameer Halai" userId="13832046915_tp_box_2" providerId="OAuth2" clId="{01244FCA-6537-6B49-891C-39780B3087BF}" dt="2025-06-12T13:57:01.766" v="2491" actId="1076"/>
          <ac:picMkLst>
            <pc:docMk/>
            <pc:sldMk cId="0" sldId="268"/>
            <ac:picMk id="210" creationId="{00000000-0000-0000-0000-000000000000}"/>
          </ac:picMkLst>
        </pc:picChg>
        <pc:picChg chg="mod">
          <ac:chgData name="Sameer Halai" userId="13832046915_tp_box_2" providerId="OAuth2" clId="{01244FCA-6537-6B49-891C-39780B3087BF}" dt="2025-06-12T13:58:09.014" v="2508" actId="1076"/>
          <ac:picMkLst>
            <pc:docMk/>
            <pc:sldMk cId="0" sldId="268"/>
            <ac:picMk id="217" creationId="{00000000-0000-0000-0000-000000000000}"/>
          </ac:picMkLst>
        </pc:picChg>
        <pc:cxnChg chg="mod">
          <ac:chgData name="Sameer Halai" userId="13832046915_tp_box_2" providerId="OAuth2" clId="{01244FCA-6537-6B49-891C-39780B3087BF}" dt="2025-06-12T13:42:00.493" v="2230" actId="1076"/>
          <ac:cxnSpMkLst>
            <pc:docMk/>
            <pc:sldMk cId="0" sldId="268"/>
            <ac:cxnSpMk id="213" creationId="{00000000-0000-0000-0000-000000000000}"/>
          </ac:cxnSpMkLst>
        </pc:cxnChg>
      </pc:sldChg>
      <pc:sldChg chg="addSp delSp modSp mod">
        <pc:chgData name="Sameer Halai" userId="13832046915_tp_box_2" providerId="OAuth2" clId="{01244FCA-6537-6B49-891C-39780B3087BF}" dt="2025-06-12T14:57:54.839" v="3539" actId="478"/>
        <pc:sldMkLst>
          <pc:docMk/>
          <pc:sldMk cId="0" sldId="269"/>
        </pc:sldMkLst>
        <pc:spChg chg="add mod">
          <ac:chgData name="Sameer Halai" userId="13832046915_tp_box_2" providerId="OAuth2" clId="{01244FCA-6537-6B49-891C-39780B3087BF}" dt="2025-06-12T14:39:05.825" v="3324" actId="20577"/>
          <ac:spMkLst>
            <pc:docMk/>
            <pc:sldMk cId="0" sldId="269"/>
            <ac:spMk id="7" creationId="{012FBD1A-5827-DFD3-002E-29BC8001D91B}"/>
          </ac:spMkLst>
        </pc:spChg>
        <pc:spChg chg="add mod">
          <ac:chgData name="Sameer Halai" userId="13832046915_tp_box_2" providerId="OAuth2" clId="{01244FCA-6537-6B49-891C-39780B3087BF}" dt="2025-06-12T14:41:38.062" v="3353" actId="1035"/>
          <ac:spMkLst>
            <pc:docMk/>
            <pc:sldMk cId="0" sldId="269"/>
            <ac:spMk id="8" creationId="{CEF067BB-9FD9-617D-D939-153D06077419}"/>
          </ac:spMkLst>
        </pc:spChg>
        <pc:spChg chg="add mod">
          <ac:chgData name="Sameer Halai" userId="13832046915_tp_box_2" providerId="OAuth2" clId="{01244FCA-6537-6B49-891C-39780B3087BF}" dt="2025-06-12T14:41:43.217" v="3355" actId="14100"/>
          <ac:spMkLst>
            <pc:docMk/>
            <pc:sldMk cId="0" sldId="269"/>
            <ac:spMk id="9" creationId="{664372CE-3F6D-B563-134D-4E5ADEFB0486}"/>
          </ac:spMkLst>
        </pc:spChg>
        <pc:spChg chg="add mod">
          <ac:chgData name="Sameer Halai" userId="13832046915_tp_box_2" providerId="OAuth2" clId="{01244FCA-6537-6B49-891C-39780B3087BF}" dt="2025-06-12T14:41:52.995" v="3357" actId="1076"/>
          <ac:spMkLst>
            <pc:docMk/>
            <pc:sldMk cId="0" sldId="269"/>
            <ac:spMk id="12" creationId="{7ED0BD8B-0CE8-BD68-2F82-77BB5F41261C}"/>
          </ac:spMkLst>
        </pc:spChg>
        <pc:picChg chg="mod">
          <ac:chgData name="Sameer Halai" userId="13832046915_tp_box_2" providerId="OAuth2" clId="{01244FCA-6537-6B49-891C-39780B3087BF}" dt="2025-06-12T14:41:13.627" v="3344" actId="1076"/>
          <ac:picMkLst>
            <pc:docMk/>
            <pc:sldMk cId="0" sldId="269"/>
            <ac:picMk id="2" creationId="{5856AE4D-56D7-B1D3-A0C3-5E5C251ECDB9}"/>
          </ac:picMkLst>
        </pc:picChg>
        <pc:picChg chg="add mod">
          <ac:chgData name="Sameer Halai" userId="13832046915_tp_box_2" providerId="OAuth2" clId="{01244FCA-6537-6B49-891C-39780B3087BF}" dt="2025-06-12T14:01:14.116" v="2540" actId="1076"/>
          <ac:picMkLst>
            <pc:docMk/>
            <pc:sldMk cId="0" sldId="269"/>
            <ac:picMk id="3" creationId="{C0B8707D-15D2-F0C3-DBE0-2F0C6ADFC553}"/>
          </ac:picMkLst>
        </pc:picChg>
        <pc:picChg chg="add mod">
          <ac:chgData name="Sameer Halai" userId="13832046915_tp_box_2" providerId="OAuth2" clId="{01244FCA-6537-6B49-891C-39780B3087BF}" dt="2025-06-12T14:01:11.658" v="2539" actId="571"/>
          <ac:picMkLst>
            <pc:docMk/>
            <pc:sldMk cId="0" sldId="269"/>
            <ac:picMk id="4" creationId="{77936E57-0DFD-8FB3-56DC-D8866E66A3D5}"/>
          </ac:picMkLst>
        </pc:picChg>
        <pc:picChg chg="add mod">
          <ac:chgData name="Sameer Halai" userId="13832046915_tp_box_2" providerId="OAuth2" clId="{01244FCA-6537-6B49-891C-39780B3087BF}" dt="2025-06-12T14:01:50.553" v="2548" actId="1076"/>
          <ac:picMkLst>
            <pc:docMk/>
            <pc:sldMk cId="0" sldId="269"/>
            <ac:picMk id="6" creationId="{6E3579EF-B6C4-98E3-B0BA-1B277BA21F7F}"/>
          </ac:picMkLst>
        </pc:picChg>
        <pc:picChg chg="add mod">
          <ac:chgData name="Sameer Halai" userId="13832046915_tp_box_2" providerId="OAuth2" clId="{01244FCA-6537-6B49-891C-39780B3087BF}" dt="2025-06-12T14:41:33.548" v="3346" actId="1076"/>
          <ac:picMkLst>
            <pc:docMk/>
            <pc:sldMk cId="0" sldId="269"/>
            <ac:picMk id="10" creationId="{8F9F3A9B-3961-9E33-01A9-981104CC6917}"/>
          </ac:picMkLst>
        </pc:picChg>
        <pc:picChg chg="add mod">
          <ac:chgData name="Sameer Halai" userId="13832046915_tp_box_2" providerId="OAuth2" clId="{01244FCA-6537-6B49-891C-39780B3087BF}" dt="2025-06-12T14:41:33.548" v="3346" actId="1076"/>
          <ac:picMkLst>
            <pc:docMk/>
            <pc:sldMk cId="0" sldId="269"/>
            <ac:picMk id="11" creationId="{C7250A73-463C-BE01-B5FB-A41AB56B6267}"/>
          </ac:picMkLst>
        </pc:picChg>
        <pc:picChg chg="mod">
          <ac:chgData name="Sameer Halai" userId="13832046915_tp_box_2" providerId="OAuth2" clId="{01244FCA-6537-6B49-891C-39780B3087BF}" dt="2025-06-12T14:01:09.331" v="2538" actId="1076"/>
          <ac:picMkLst>
            <pc:docMk/>
            <pc:sldMk cId="0" sldId="269"/>
            <ac:picMk id="236" creationId="{00000000-0000-0000-0000-000000000000}"/>
          </ac:picMkLst>
        </pc:picChg>
      </pc:sldChg>
      <pc:sldChg chg="del">
        <pc:chgData name="Sameer Halai" userId="13832046915_tp_box_2" providerId="OAuth2" clId="{01244FCA-6537-6B49-891C-39780B3087BF}" dt="2025-06-12T14:02:22.797" v="2549" actId="2696"/>
        <pc:sldMkLst>
          <pc:docMk/>
          <pc:sldMk cId="0" sldId="270"/>
        </pc:sldMkLst>
      </pc:sldChg>
      <pc:sldChg chg="addSp delSp modSp mod ord">
        <pc:chgData name="Sameer Halai" userId="13832046915_tp_box_2" providerId="OAuth2" clId="{01244FCA-6537-6B49-891C-39780B3087BF}" dt="2025-06-12T15:13:06.956" v="3771" actId="20577"/>
        <pc:sldMkLst>
          <pc:docMk/>
          <pc:sldMk cId="0" sldId="271"/>
        </pc:sldMkLst>
        <pc:spChg chg="add mod">
          <ac:chgData name="Sameer Halai" userId="13832046915_tp_box_2" providerId="OAuth2" clId="{01244FCA-6537-6B49-891C-39780B3087BF}" dt="2025-06-12T15:13:06.956" v="3771" actId="20577"/>
          <ac:spMkLst>
            <pc:docMk/>
            <pc:sldMk cId="0" sldId="271"/>
            <ac:spMk id="2" creationId="{9B1CD4B1-C4EA-6E5C-8B74-3C34058E8D6E}"/>
          </ac:spMkLst>
        </pc:spChg>
        <pc:spChg chg="add mod">
          <ac:chgData name="Sameer Halai" userId="13832046915_tp_box_2" providerId="OAuth2" clId="{01244FCA-6537-6B49-891C-39780B3087BF}" dt="2025-06-12T14:44:14.154" v="3373" actId="1076"/>
          <ac:spMkLst>
            <pc:docMk/>
            <pc:sldMk cId="0" sldId="271"/>
            <ac:spMk id="4" creationId="{05E14D75-D060-1C40-0182-A905475AC769}"/>
          </ac:spMkLst>
        </pc:spChg>
        <pc:spChg chg="mod">
          <ac:chgData name="Sameer Halai" userId="13832046915_tp_box_2" providerId="OAuth2" clId="{01244FCA-6537-6B49-891C-39780B3087BF}" dt="2025-06-12T14:44:07.676" v="3371" actId="1076"/>
          <ac:spMkLst>
            <pc:docMk/>
            <pc:sldMk cId="0" sldId="271"/>
            <ac:spMk id="250" creationId="{00000000-0000-0000-0000-000000000000}"/>
          </ac:spMkLst>
        </pc:spChg>
        <pc:spChg chg="mod">
          <ac:chgData name="Sameer Halai" userId="13832046915_tp_box_2" providerId="OAuth2" clId="{01244FCA-6537-6B49-891C-39780B3087BF}" dt="2025-06-12T14:42:53.564" v="3365" actId="1076"/>
          <ac:spMkLst>
            <pc:docMk/>
            <pc:sldMk cId="0" sldId="271"/>
            <ac:spMk id="251" creationId="{00000000-0000-0000-0000-000000000000}"/>
          </ac:spMkLst>
        </pc:spChg>
        <pc:spChg chg="mod">
          <ac:chgData name="Sameer Halai" userId="13832046915_tp_box_2" providerId="OAuth2" clId="{01244FCA-6537-6B49-891C-39780B3087BF}" dt="2025-06-12T14:42:53.564" v="3365" actId="1076"/>
          <ac:spMkLst>
            <pc:docMk/>
            <pc:sldMk cId="0" sldId="271"/>
            <ac:spMk id="252" creationId="{00000000-0000-0000-0000-000000000000}"/>
          </ac:spMkLst>
        </pc:spChg>
        <pc:picChg chg="add mod">
          <ac:chgData name="Sameer Halai" userId="13832046915_tp_box_2" providerId="OAuth2" clId="{01244FCA-6537-6B49-891C-39780B3087BF}" dt="2025-06-12T14:44:14.154" v="3373" actId="1076"/>
          <ac:picMkLst>
            <pc:docMk/>
            <pc:sldMk cId="0" sldId="271"/>
            <ac:picMk id="3" creationId="{3E41925E-3279-B6CE-C4E8-7E51E07C84C2}"/>
          </ac:picMkLst>
        </pc:picChg>
        <pc:picChg chg="add del mod modCrop">
          <ac:chgData name="Sameer Halai" userId="13832046915_tp_box_2" providerId="OAuth2" clId="{01244FCA-6537-6B49-891C-39780B3087BF}" dt="2025-06-12T14:42:32.229" v="3362" actId="1076"/>
          <ac:picMkLst>
            <pc:docMk/>
            <pc:sldMk cId="0" sldId="271"/>
            <ac:picMk id="249" creationId="{00000000-0000-0000-0000-000000000000}"/>
          </ac:picMkLst>
        </pc:picChg>
        <pc:picChg chg="mod">
          <ac:chgData name="Sameer Halai" userId="13832046915_tp_box_2" providerId="OAuth2" clId="{01244FCA-6537-6B49-891C-39780B3087BF}" dt="2025-06-12T14:42:53.564" v="3365" actId="1076"/>
          <ac:picMkLst>
            <pc:docMk/>
            <pc:sldMk cId="0" sldId="271"/>
            <ac:picMk id="253" creationId="{00000000-0000-0000-0000-000000000000}"/>
          </ac:picMkLst>
        </pc:picChg>
      </pc:sldChg>
      <pc:sldChg chg="del">
        <pc:chgData name="Sameer Halai" userId="13832046915_tp_box_2" providerId="OAuth2" clId="{01244FCA-6537-6B49-891C-39780B3087BF}" dt="2025-06-12T13:59:48.485" v="2511" actId="2696"/>
        <pc:sldMkLst>
          <pc:docMk/>
          <pc:sldMk cId="0" sldId="272"/>
        </pc:sldMkLst>
      </pc:sldChg>
      <pc:sldChg chg="del">
        <pc:chgData name="Sameer Halai" userId="13832046915_tp_box_2" providerId="OAuth2" clId="{01244FCA-6537-6B49-891C-39780B3087BF}" dt="2025-06-12T14:25:18.367" v="3090" actId="2696"/>
        <pc:sldMkLst>
          <pc:docMk/>
          <pc:sldMk cId="0" sldId="273"/>
        </pc:sldMkLst>
      </pc:sldChg>
      <pc:sldChg chg="addSp delSp modSp mod">
        <pc:chgData name="Sameer Halai" userId="13832046915_tp_box_2" providerId="OAuth2" clId="{01244FCA-6537-6B49-891C-39780B3087BF}" dt="2025-06-12T14:08:56.812" v="2610" actId="478"/>
        <pc:sldMkLst>
          <pc:docMk/>
          <pc:sldMk cId="1395454576" sldId="274"/>
        </pc:sldMkLst>
        <pc:spChg chg="mod">
          <ac:chgData name="Sameer Halai" userId="13832046915_tp_box_2" providerId="OAuth2" clId="{01244FCA-6537-6B49-891C-39780B3087BF}" dt="2025-06-12T14:08:29.472" v="2604" actId="2711"/>
          <ac:spMkLst>
            <pc:docMk/>
            <pc:sldMk cId="1395454576" sldId="274"/>
            <ac:spMk id="281" creationId="{00000000-0000-0000-0000-000000000000}"/>
          </ac:spMkLst>
        </pc:spChg>
        <pc:picChg chg="mod">
          <ac:chgData name="Sameer Halai" userId="13832046915_tp_box_2" providerId="OAuth2" clId="{01244FCA-6537-6B49-891C-39780B3087BF}" dt="2025-06-12T14:07:43.250" v="2589" actId="1076"/>
          <ac:picMkLst>
            <pc:docMk/>
            <pc:sldMk cId="1395454576" sldId="274"/>
            <ac:picMk id="277" creationId="{00000000-0000-0000-0000-000000000000}"/>
          </ac:picMkLst>
        </pc:picChg>
        <pc:picChg chg="mod">
          <ac:chgData name="Sameer Halai" userId="13832046915_tp_box_2" providerId="OAuth2" clId="{01244FCA-6537-6B49-891C-39780B3087BF}" dt="2025-06-12T14:07:52.913" v="2592" actId="14100"/>
          <ac:picMkLst>
            <pc:docMk/>
            <pc:sldMk cId="1395454576" sldId="274"/>
            <ac:picMk id="280" creationId="{00000000-0000-0000-0000-000000000000}"/>
          </ac:picMkLst>
        </pc:picChg>
        <pc:picChg chg="mod">
          <ac:chgData name="Sameer Halai" userId="13832046915_tp_box_2" providerId="OAuth2" clId="{01244FCA-6537-6B49-891C-39780B3087BF}" dt="2025-06-12T14:08:36.954" v="2606" actId="1076"/>
          <ac:picMkLst>
            <pc:docMk/>
            <pc:sldMk cId="1395454576" sldId="274"/>
            <ac:picMk id="282" creationId="{00000000-0000-0000-0000-000000000000}"/>
          </ac:picMkLst>
        </pc:picChg>
      </pc:sldChg>
      <pc:sldChg chg="addSp delSp modSp mod">
        <pc:chgData name="Sameer Halai" userId="13832046915_tp_box_2" providerId="OAuth2" clId="{01244FCA-6537-6B49-891C-39780B3087BF}" dt="2025-06-12T14:07:26.482" v="2587" actId="1076"/>
        <pc:sldMkLst>
          <pc:docMk/>
          <pc:sldMk cId="0" sldId="275"/>
        </pc:sldMkLst>
        <pc:spChg chg="add mod">
          <ac:chgData name="Sameer Halai" userId="13832046915_tp_box_2" providerId="OAuth2" clId="{01244FCA-6537-6B49-891C-39780B3087BF}" dt="2025-06-12T14:07:21.262" v="2586"/>
          <ac:spMkLst>
            <pc:docMk/>
            <pc:sldMk cId="0" sldId="275"/>
            <ac:spMk id="2" creationId="{7B72294F-D85E-81AD-AF51-C39B386CDE7C}"/>
          </ac:spMkLst>
        </pc:spChg>
        <pc:picChg chg="mod">
          <ac:chgData name="Sameer Halai" userId="13832046915_tp_box_2" providerId="OAuth2" clId="{01244FCA-6537-6B49-891C-39780B3087BF}" dt="2025-06-12T14:07:26.482" v="2587" actId="1076"/>
          <ac:picMkLst>
            <pc:docMk/>
            <pc:sldMk cId="0" sldId="275"/>
            <ac:picMk id="290" creationId="{00000000-0000-0000-0000-000000000000}"/>
          </ac:picMkLst>
        </pc:picChg>
      </pc:sldChg>
      <pc:sldChg chg="del">
        <pc:chgData name="Sameer Halai" userId="13832046915_tp_box_2" providerId="OAuth2" clId="{01244FCA-6537-6B49-891C-39780B3087BF}" dt="2025-06-12T15:27:08.215" v="4028" actId="2696"/>
        <pc:sldMkLst>
          <pc:docMk/>
          <pc:sldMk cId="0" sldId="276"/>
        </pc:sldMkLst>
      </pc:sldChg>
      <pc:sldChg chg="modSp mod">
        <pc:chgData name="Sameer Halai" userId="13832046915_tp_box_2" providerId="OAuth2" clId="{01244FCA-6537-6B49-891C-39780B3087BF}" dt="2025-06-12T06:54:00.754" v="1394" actId="1038"/>
        <pc:sldMkLst>
          <pc:docMk/>
          <pc:sldMk cId="1624054771" sldId="277"/>
        </pc:sldMkLst>
        <pc:picChg chg="mod">
          <ac:chgData name="Sameer Halai" userId="13832046915_tp_box_2" providerId="OAuth2" clId="{01244FCA-6537-6B49-891C-39780B3087BF}" dt="2025-06-12T06:53:37.928" v="1303" actId="14100"/>
          <ac:picMkLst>
            <pc:docMk/>
            <pc:sldMk cId="1624054771" sldId="277"/>
            <ac:picMk id="301" creationId="{00000000-0000-0000-0000-000000000000}"/>
          </ac:picMkLst>
        </pc:picChg>
        <pc:picChg chg="mod">
          <ac:chgData name="Sameer Halai" userId="13832046915_tp_box_2" providerId="OAuth2" clId="{01244FCA-6537-6B49-891C-39780B3087BF}" dt="2025-06-12T06:53:48.773" v="1337" actId="1037"/>
          <ac:picMkLst>
            <pc:docMk/>
            <pc:sldMk cId="1624054771" sldId="277"/>
            <ac:picMk id="302" creationId="{00000000-0000-0000-0000-000000000000}"/>
          </ac:picMkLst>
        </pc:picChg>
        <pc:picChg chg="mod">
          <ac:chgData name="Sameer Halai" userId="13832046915_tp_box_2" providerId="OAuth2" clId="{01244FCA-6537-6B49-891C-39780B3087BF}" dt="2025-06-12T06:54:00.754" v="1394" actId="1038"/>
          <ac:picMkLst>
            <pc:docMk/>
            <pc:sldMk cId="1624054771" sldId="277"/>
            <ac:picMk id="303" creationId="{00000000-0000-0000-0000-000000000000}"/>
          </ac:picMkLst>
        </pc:picChg>
      </pc:sldChg>
      <pc:sldChg chg="delSp modSp mod">
        <pc:chgData name="Sameer Halai" userId="13832046915_tp_box_2" providerId="OAuth2" clId="{01244FCA-6537-6B49-891C-39780B3087BF}" dt="2025-06-12T14:29:42.243" v="3213" actId="478"/>
        <pc:sldMkLst>
          <pc:docMk/>
          <pc:sldMk cId="3975425171" sldId="278"/>
        </pc:sldMkLst>
        <pc:spChg chg="mod">
          <ac:chgData name="Sameer Halai" userId="13832046915_tp_box_2" providerId="OAuth2" clId="{01244FCA-6537-6B49-891C-39780B3087BF}" dt="2025-06-12T14:29:05.685" v="3207" actId="1076"/>
          <ac:spMkLst>
            <pc:docMk/>
            <pc:sldMk cId="3975425171" sldId="278"/>
            <ac:spMk id="310" creationId="{00000000-0000-0000-0000-000000000000}"/>
          </ac:spMkLst>
        </pc:spChg>
        <pc:spChg chg="mod">
          <ac:chgData name="Sameer Halai" userId="13832046915_tp_box_2" providerId="OAuth2" clId="{01244FCA-6537-6B49-891C-39780B3087BF}" dt="2025-06-12T14:28:14.392" v="3201" actId="1076"/>
          <ac:spMkLst>
            <pc:docMk/>
            <pc:sldMk cId="3975425171" sldId="278"/>
            <ac:spMk id="311" creationId="{00000000-0000-0000-0000-000000000000}"/>
          </ac:spMkLst>
        </pc:spChg>
        <pc:spChg chg="mod">
          <ac:chgData name="Sameer Halai" userId="13832046915_tp_box_2" providerId="OAuth2" clId="{01244FCA-6537-6B49-891C-39780B3087BF}" dt="2025-06-12T14:29:10.793" v="3208" actId="1076"/>
          <ac:spMkLst>
            <pc:docMk/>
            <pc:sldMk cId="3975425171" sldId="278"/>
            <ac:spMk id="312" creationId="{00000000-0000-0000-0000-000000000000}"/>
          </ac:spMkLst>
        </pc:spChg>
        <pc:spChg chg="mod">
          <ac:chgData name="Sameer Halai" userId="13832046915_tp_box_2" providerId="OAuth2" clId="{01244FCA-6537-6B49-891C-39780B3087BF}" dt="2025-06-12T14:27:43.763" v="3190" actId="1036"/>
          <ac:spMkLst>
            <pc:docMk/>
            <pc:sldMk cId="3975425171" sldId="278"/>
            <ac:spMk id="313" creationId="{00000000-0000-0000-0000-000000000000}"/>
          </ac:spMkLst>
        </pc:spChg>
        <pc:spChg chg="mod">
          <ac:chgData name="Sameer Halai" userId="13832046915_tp_box_2" providerId="OAuth2" clId="{01244FCA-6537-6B49-891C-39780B3087BF}" dt="2025-06-12T14:29:14.251" v="3209" actId="1076"/>
          <ac:spMkLst>
            <pc:docMk/>
            <pc:sldMk cId="3975425171" sldId="278"/>
            <ac:spMk id="314" creationId="{00000000-0000-0000-0000-000000000000}"/>
          </ac:spMkLst>
        </pc:spChg>
        <pc:spChg chg="mod">
          <ac:chgData name="Sameer Halai" userId="13832046915_tp_box_2" providerId="OAuth2" clId="{01244FCA-6537-6B49-891C-39780B3087BF}" dt="2025-06-12T14:27:43.763" v="3190" actId="1036"/>
          <ac:spMkLst>
            <pc:docMk/>
            <pc:sldMk cId="3975425171" sldId="278"/>
            <ac:spMk id="315" creationId="{00000000-0000-0000-0000-000000000000}"/>
          </ac:spMkLst>
        </pc:spChg>
        <pc:spChg chg="mod">
          <ac:chgData name="Sameer Halai" userId="13832046915_tp_box_2" providerId="OAuth2" clId="{01244FCA-6537-6B49-891C-39780B3087BF}" dt="2025-06-12T14:29:26.029" v="3210" actId="1076"/>
          <ac:spMkLst>
            <pc:docMk/>
            <pc:sldMk cId="3975425171" sldId="278"/>
            <ac:spMk id="316" creationId="{00000000-0000-0000-0000-000000000000}"/>
          </ac:spMkLst>
        </pc:spChg>
        <pc:spChg chg="mod">
          <ac:chgData name="Sameer Halai" userId="13832046915_tp_box_2" providerId="OAuth2" clId="{01244FCA-6537-6B49-891C-39780B3087BF}" dt="2025-06-12T14:27:31.941" v="3181" actId="1036"/>
          <ac:spMkLst>
            <pc:docMk/>
            <pc:sldMk cId="3975425171" sldId="278"/>
            <ac:spMk id="317" creationId="{00000000-0000-0000-0000-000000000000}"/>
          </ac:spMkLst>
        </pc:spChg>
        <pc:spChg chg="mod">
          <ac:chgData name="Sameer Halai" userId="13832046915_tp_box_2" providerId="OAuth2" clId="{01244FCA-6537-6B49-891C-39780B3087BF}" dt="2025-06-12T14:29:30.870" v="3211" actId="1076"/>
          <ac:spMkLst>
            <pc:docMk/>
            <pc:sldMk cId="3975425171" sldId="278"/>
            <ac:spMk id="318" creationId="{00000000-0000-0000-0000-000000000000}"/>
          </ac:spMkLst>
        </pc:spChg>
        <pc:spChg chg="mod">
          <ac:chgData name="Sameer Halai" userId="13832046915_tp_box_2" providerId="OAuth2" clId="{01244FCA-6537-6B49-891C-39780B3087BF}" dt="2025-06-12T14:27:31.941" v="3181" actId="1036"/>
          <ac:spMkLst>
            <pc:docMk/>
            <pc:sldMk cId="3975425171" sldId="278"/>
            <ac:spMk id="319" creationId="{00000000-0000-0000-0000-000000000000}"/>
          </ac:spMkLst>
        </pc:spChg>
        <pc:spChg chg="mod">
          <ac:chgData name="Sameer Halai" userId="13832046915_tp_box_2" providerId="OAuth2" clId="{01244FCA-6537-6B49-891C-39780B3087BF}" dt="2025-06-12T14:27:43.763" v="3190" actId="1036"/>
          <ac:spMkLst>
            <pc:docMk/>
            <pc:sldMk cId="3975425171" sldId="278"/>
            <ac:spMk id="320" creationId="{00000000-0000-0000-0000-000000000000}"/>
          </ac:spMkLst>
        </pc:spChg>
        <pc:spChg chg="mod">
          <ac:chgData name="Sameer Halai" userId="13832046915_tp_box_2" providerId="OAuth2" clId="{01244FCA-6537-6B49-891C-39780B3087BF}" dt="2025-06-12T14:27:48.933" v="3197" actId="1036"/>
          <ac:spMkLst>
            <pc:docMk/>
            <pc:sldMk cId="3975425171" sldId="278"/>
            <ac:spMk id="321" creationId="{00000000-0000-0000-0000-000000000000}"/>
          </ac:spMkLst>
        </pc:spChg>
      </pc:sldChg>
      <pc:sldChg chg="del">
        <pc:chgData name="Sameer Halai" userId="13832046915_tp_box_2" providerId="OAuth2" clId="{01244FCA-6537-6B49-891C-39780B3087BF}" dt="2025-06-12T14:29:54.974" v="3214" actId="2696"/>
        <pc:sldMkLst>
          <pc:docMk/>
          <pc:sldMk cId="2092041340" sldId="279"/>
        </pc:sldMkLst>
      </pc:sldChg>
      <pc:sldChg chg="del">
        <pc:chgData name="Sameer Halai" userId="13832046915_tp_box_2" providerId="OAuth2" clId="{01244FCA-6537-6B49-891C-39780B3087BF}" dt="2025-06-12T14:06:15.059" v="2581" actId="2696"/>
        <pc:sldMkLst>
          <pc:docMk/>
          <pc:sldMk cId="3763307059" sldId="280"/>
        </pc:sldMkLst>
      </pc:sldChg>
      <pc:sldChg chg="del">
        <pc:chgData name="Sameer Halai" userId="13832046915_tp_box_2" providerId="OAuth2" clId="{01244FCA-6537-6B49-891C-39780B3087BF}" dt="2025-06-12T14:06:15.034" v="2580" actId="2696"/>
        <pc:sldMkLst>
          <pc:docMk/>
          <pc:sldMk cId="4063578925" sldId="281"/>
        </pc:sldMkLst>
      </pc:sldChg>
      <pc:sldChg chg="del">
        <pc:chgData name="Sameer Halai" userId="13832046915_tp_box_2" providerId="OAuth2" clId="{01244FCA-6537-6B49-891C-39780B3087BF}" dt="2025-06-12T14:06:23.007" v="2582" actId="2696"/>
        <pc:sldMkLst>
          <pc:docMk/>
          <pc:sldMk cId="1119190582" sldId="282"/>
        </pc:sldMkLst>
      </pc:sldChg>
      <pc:sldChg chg="del">
        <pc:chgData name="Sameer Halai" userId="13832046915_tp_box_2" providerId="OAuth2" clId="{01244FCA-6537-6B49-891C-39780B3087BF}" dt="2025-06-12T14:06:26.124" v="2583" actId="2696"/>
        <pc:sldMkLst>
          <pc:docMk/>
          <pc:sldMk cId="4218077962" sldId="283"/>
        </pc:sldMkLst>
      </pc:sldChg>
      <pc:sldChg chg="delSp modSp mod">
        <pc:chgData name="Sameer Halai" userId="13832046915_tp_box_2" providerId="OAuth2" clId="{01244FCA-6537-6B49-891C-39780B3087BF}" dt="2025-06-12T15:01:07.602" v="3625" actId="478"/>
        <pc:sldMkLst>
          <pc:docMk/>
          <pc:sldMk cId="3802759704" sldId="284"/>
        </pc:sldMkLst>
        <pc:spChg chg="mod">
          <ac:chgData name="Sameer Halai" userId="13832046915_tp_box_2" providerId="OAuth2" clId="{01244FCA-6537-6B49-891C-39780B3087BF}" dt="2025-06-12T15:01:01.278" v="3623" actId="404"/>
          <ac:spMkLst>
            <pc:docMk/>
            <pc:sldMk cId="3802759704" sldId="284"/>
            <ac:spMk id="385" creationId="{00000000-0000-0000-0000-000000000000}"/>
          </ac:spMkLst>
        </pc:spChg>
        <pc:picChg chg="mod">
          <ac:chgData name="Sameer Halai" userId="13832046915_tp_box_2" providerId="OAuth2" clId="{01244FCA-6537-6B49-891C-39780B3087BF}" dt="2025-06-12T15:00:40.163" v="3615" actId="1076"/>
          <ac:picMkLst>
            <pc:docMk/>
            <pc:sldMk cId="3802759704" sldId="284"/>
            <ac:picMk id="386" creationId="{00000000-0000-0000-0000-000000000000}"/>
          </ac:picMkLst>
        </pc:picChg>
      </pc:sldChg>
      <pc:sldChg chg="del">
        <pc:chgData name="Sameer Halai" userId="13832046915_tp_box_2" providerId="OAuth2" clId="{01244FCA-6537-6B49-891C-39780B3087BF}" dt="2025-06-12T14:06:34.576" v="2584" actId="2696"/>
        <pc:sldMkLst>
          <pc:docMk/>
          <pc:sldMk cId="927776259" sldId="285"/>
        </pc:sldMkLst>
      </pc:sldChg>
      <pc:sldChg chg="modSp add del mod">
        <pc:chgData name="Sameer Halai" userId="13832046915_tp_box_2" providerId="OAuth2" clId="{01244FCA-6537-6B49-891C-39780B3087BF}" dt="2025-06-12T15:22:22.857" v="3893" actId="1076"/>
        <pc:sldMkLst>
          <pc:docMk/>
          <pc:sldMk cId="2986652581" sldId="286"/>
        </pc:sldMkLst>
        <pc:spChg chg="mod">
          <ac:chgData name="Sameer Halai" userId="13832046915_tp_box_2" providerId="OAuth2" clId="{01244FCA-6537-6B49-891C-39780B3087BF}" dt="2025-06-12T15:22:20.871" v="3892" actId="1076"/>
          <ac:spMkLst>
            <pc:docMk/>
            <pc:sldMk cId="2986652581" sldId="286"/>
            <ac:spMk id="426" creationId="{00000000-0000-0000-0000-000000000000}"/>
          </ac:spMkLst>
        </pc:spChg>
        <pc:picChg chg="mod">
          <ac:chgData name="Sameer Halai" userId="13832046915_tp_box_2" providerId="OAuth2" clId="{01244FCA-6537-6B49-891C-39780B3087BF}" dt="2025-06-12T15:22:17.983" v="3891" actId="14100"/>
          <ac:picMkLst>
            <pc:docMk/>
            <pc:sldMk cId="2986652581" sldId="286"/>
            <ac:picMk id="427" creationId="{00000000-0000-0000-0000-000000000000}"/>
          </ac:picMkLst>
        </pc:picChg>
        <pc:picChg chg="mod">
          <ac:chgData name="Sameer Halai" userId="13832046915_tp_box_2" providerId="OAuth2" clId="{01244FCA-6537-6B49-891C-39780B3087BF}" dt="2025-06-12T15:22:22.857" v="3893" actId="1076"/>
          <ac:picMkLst>
            <pc:docMk/>
            <pc:sldMk cId="2986652581" sldId="286"/>
            <ac:picMk id="428" creationId="{00000000-0000-0000-0000-000000000000}"/>
          </ac:picMkLst>
        </pc:picChg>
      </pc:sldChg>
      <pc:sldChg chg="delSp modSp mod">
        <pc:chgData name="Sameer Halai" userId="13832046915_tp_box_2" providerId="OAuth2" clId="{01244FCA-6537-6B49-891C-39780B3087BF}" dt="2025-06-12T15:23:03.638" v="3919" actId="20577"/>
        <pc:sldMkLst>
          <pc:docMk/>
          <pc:sldMk cId="1911449241" sldId="287"/>
        </pc:sldMkLst>
        <pc:spChg chg="mod">
          <ac:chgData name="Sameer Halai" userId="13832046915_tp_box_2" providerId="OAuth2" clId="{01244FCA-6537-6B49-891C-39780B3087BF}" dt="2025-06-12T15:23:03.638" v="3919" actId="20577"/>
          <ac:spMkLst>
            <pc:docMk/>
            <pc:sldMk cId="1911449241" sldId="287"/>
            <ac:spMk id="438" creationId="{00000000-0000-0000-0000-000000000000}"/>
          </ac:spMkLst>
        </pc:spChg>
        <pc:picChg chg="mod">
          <ac:chgData name="Sameer Halai" userId="13832046915_tp_box_2" providerId="OAuth2" clId="{01244FCA-6537-6B49-891C-39780B3087BF}" dt="2025-06-12T15:22:42.140" v="3898" actId="1076"/>
          <ac:picMkLst>
            <pc:docMk/>
            <pc:sldMk cId="1911449241" sldId="287"/>
            <ac:picMk id="437" creationId="{00000000-0000-0000-0000-000000000000}"/>
          </ac:picMkLst>
        </pc:picChg>
      </pc:sldChg>
      <pc:sldChg chg="delSp modSp mod">
        <pc:chgData name="Sameer Halai" userId="13832046915_tp_box_2" providerId="OAuth2" clId="{01244FCA-6537-6B49-891C-39780B3087BF}" dt="2025-06-12T15:23:43.584" v="3929" actId="478"/>
        <pc:sldMkLst>
          <pc:docMk/>
          <pc:sldMk cId="1937950890" sldId="288"/>
        </pc:sldMkLst>
        <pc:spChg chg="mod">
          <ac:chgData name="Sameer Halai" userId="13832046915_tp_box_2" providerId="OAuth2" clId="{01244FCA-6537-6B49-891C-39780B3087BF}" dt="2025-06-12T15:23:33.526" v="3927" actId="1076"/>
          <ac:spMkLst>
            <pc:docMk/>
            <pc:sldMk cId="1937950890" sldId="288"/>
            <ac:spMk id="445" creationId="{00000000-0000-0000-0000-000000000000}"/>
          </ac:spMkLst>
        </pc:spChg>
        <pc:picChg chg="mod">
          <ac:chgData name="Sameer Halai" userId="13832046915_tp_box_2" providerId="OAuth2" clId="{01244FCA-6537-6B49-891C-39780B3087BF}" dt="2025-06-12T15:23:21.039" v="3922" actId="1076"/>
          <ac:picMkLst>
            <pc:docMk/>
            <pc:sldMk cId="1937950890" sldId="288"/>
            <ac:picMk id="447" creationId="{00000000-0000-0000-0000-000000000000}"/>
          </ac:picMkLst>
        </pc:picChg>
        <pc:picChg chg="mod">
          <ac:chgData name="Sameer Halai" userId="13832046915_tp_box_2" providerId="OAuth2" clId="{01244FCA-6537-6B49-891C-39780B3087BF}" dt="2025-06-12T15:23:23.105" v="3923" actId="1076"/>
          <ac:picMkLst>
            <pc:docMk/>
            <pc:sldMk cId="1937950890" sldId="288"/>
            <ac:picMk id="448" creationId="{00000000-0000-0000-0000-000000000000}"/>
          </ac:picMkLst>
        </pc:picChg>
        <pc:picChg chg="mod">
          <ac:chgData name="Sameer Halai" userId="13832046915_tp_box_2" providerId="OAuth2" clId="{01244FCA-6537-6B49-891C-39780B3087BF}" dt="2025-06-12T15:23:24.650" v="3924" actId="1076"/>
          <ac:picMkLst>
            <pc:docMk/>
            <pc:sldMk cId="1937950890" sldId="288"/>
            <ac:picMk id="449" creationId="{00000000-0000-0000-0000-000000000000}"/>
          </ac:picMkLst>
        </pc:picChg>
      </pc:sldChg>
      <pc:sldChg chg="addSp delSp modSp mod">
        <pc:chgData name="Sameer Halai" userId="13832046915_tp_box_2" providerId="OAuth2" clId="{01244FCA-6537-6B49-891C-39780B3087BF}" dt="2025-06-12T15:23:59.599" v="3986" actId="20577"/>
        <pc:sldMkLst>
          <pc:docMk/>
          <pc:sldMk cId="1767707501" sldId="289"/>
        </pc:sldMkLst>
        <pc:spChg chg="add mod">
          <ac:chgData name="Sameer Halai" userId="13832046915_tp_box_2" providerId="OAuth2" clId="{01244FCA-6537-6B49-891C-39780B3087BF}" dt="2025-06-12T15:23:59.599" v="3986" actId="20577"/>
          <ac:spMkLst>
            <pc:docMk/>
            <pc:sldMk cId="1767707501" sldId="289"/>
            <ac:spMk id="8" creationId="{D21D1344-608F-8432-A3BD-E6AEE241AF62}"/>
          </ac:spMkLst>
        </pc:spChg>
        <pc:spChg chg="mod">
          <ac:chgData name="Sameer Halai" userId="13832046915_tp_box_2" providerId="OAuth2" clId="{01244FCA-6537-6B49-891C-39780B3087BF}" dt="2025-06-12T14:12:12.380" v="2647" actId="14100"/>
          <ac:spMkLst>
            <pc:docMk/>
            <pc:sldMk cId="1767707501" sldId="289"/>
            <ac:spMk id="461" creationId="{00000000-0000-0000-0000-000000000000}"/>
          </ac:spMkLst>
        </pc:spChg>
        <pc:picChg chg="add mod">
          <ac:chgData name="Sameer Halai" userId="13832046915_tp_box_2" providerId="OAuth2" clId="{01244FCA-6537-6B49-891C-39780B3087BF}" dt="2025-06-12T14:10:21.075" v="2625" actId="1076"/>
          <ac:picMkLst>
            <pc:docMk/>
            <pc:sldMk cId="1767707501" sldId="289"/>
            <ac:picMk id="2" creationId="{A8BB478D-D896-B068-E031-B63FB74E00E8}"/>
          </ac:picMkLst>
        </pc:picChg>
        <pc:picChg chg="add mod">
          <ac:chgData name="Sameer Halai" userId="13832046915_tp_box_2" providerId="OAuth2" clId="{01244FCA-6537-6B49-891C-39780B3087BF}" dt="2025-06-12T14:10:37.982" v="2627" actId="1076"/>
          <ac:picMkLst>
            <pc:docMk/>
            <pc:sldMk cId="1767707501" sldId="289"/>
            <ac:picMk id="3" creationId="{DDFCECD0-11A3-3F1E-0AFE-22E7CFF2549D}"/>
          </ac:picMkLst>
        </pc:picChg>
        <pc:picChg chg="add mod">
          <ac:chgData name="Sameer Halai" userId="13832046915_tp_box_2" providerId="OAuth2" clId="{01244FCA-6537-6B49-891C-39780B3087BF}" dt="2025-06-12T14:10:42.820" v="2629" actId="1076"/>
          <ac:picMkLst>
            <pc:docMk/>
            <pc:sldMk cId="1767707501" sldId="289"/>
            <ac:picMk id="4" creationId="{6E352695-068A-FBD0-C113-951089A1736F}"/>
          </ac:picMkLst>
        </pc:picChg>
        <pc:picChg chg="add mod">
          <ac:chgData name="Sameer Halai" userId="13832046915_tp_box_2" providerId="OAuth2" clId="{01244FCA-6537-6B49-891C-39780B3087BF}" dt="2025-06-12T14:10:48.190" v="2631" actId="1076"/>
          <ac:picMkLst>
            <pc:docMk/>
            <pc:sldMk cId="1767707501" sldId="289"/>
            <ac:picMk id="5" creationId="{A3B737A4-24F6-A8AC-025B-8BE884D2F8D2}"/>
          </ac:picMkLst>
        </pc:picChg>
        <pc:picChg chg="add mod">
          <ac:chgData name="Sameer Halai" userId="13832046915_tp_box_2" providerId="OAuth2" clId="{01244FCA-6537-6B49-891C-39780B3087BF}" dt="2025-06-12T14:10:51.306" v="2633" actId="1076"/>
          <ac:picMkLst>
            <pc:docMk/>
            <pc:sldMk cId="1767707501" sldId="289"/>
            <ac:picMk id="6" creationId="{6C5BAD32-F53D-6402-CFF0-55DAD38D9318}"/>
          </ac:picMkLst>
        </pc:picChg>
        <pc:picChg chg="add mod">
          <ac:chgData name="Sameer Halai" userId="13832046915_tp_box_2" providerId="OAuth2" clId="{01244FCA-6537-6B49-891C-39780B3087BF}" dt="2025-06-12T14:10:55.058" v="2635" actId="1076"/>
          <ac:picMkLst>
            <pc:docMk/>
            <pc:sldMk cId="1767707501" sldId="289"/>
            <ac:picMk id="7" creationId="{D16D6EFC-999A-C81B-75C2-C0E89C868C6D}"/>
          </ac:picMkLst>
        </pc:picChg>
        <pc:picChg chg="mod">
          <ac:chgData name="Sameer Halai" userId="13832046915_tp_box_2" providerId="OAuth2" clId="{01244FCA-6537-6B49-891C-39780B3087BF}" dt="2025-06-12T14:10:06.894" v="2618" actId="14100"/>
          <ac:picMkLst>
            <pc:docMk/>
            <pc:sldMk cId="1767707501" sldId="289"/>
            <ac:picMk id="456" creationId="{00000000-0000-0000-0000-000000000000}"/>
          </ac:picMkLst>
        </pc:picChg>
        <pc:picChg chg="mod">
          <ac:chgData name="Sameer Halai" userId="13832046915_tp_box_2" providerId="OAuth2" clId="{01244FCA-6537-6B49-891C-39780B3087BF}" dt="2025-06-12T14:12:01.066" v="2644" actId="166"/>
          <ac:picMkLst>
            <pc:docMk/>
            <pc:sldMk cId="1767707501" sldId="289"/>
            <ac:picMk id="462" creationId="{00000000-0000-0000-0000-000000000000}"/>
          </ac:picMkLst>
        </pc:picChg>
      </pc:sldChg>
      <pc:sldChg chg="del">
        <pc:chgData name="Sameer Halai" userId="13832046915_tp_box_2" providerId="OAuth2" clId="{01244FCA-6537-6B49-891C-39780B3087BF}" dt="2025-06-12T13:59:48.509" v="2519" actId="2696"/>
        <pc:sldMkLst>
          <pc:docMk/>
          <pc:sldMk cId="3938516880" sldId="310"/>
        </pc:sldMkLst>
      </pc:sldChg>
      <pc:sldChg chg="del">
        <pc:chgData name="Sameer Halai" userId="13832046915_tp_box_2" providerId="OAuth2" clId="{01244FCA-6537-6B49-891C-39780B3087BF}" dt="2025-06-12T13:59:48.505" v="2517" actId="2696"/>
        <pc:sldMkLst>
          <pc:docMk/>
          <pc:sldMk cId="3316815881" sldId="311"/>
        </pc:sldMkLst>
      </pc:sldChg>
      <pc:sldChg chg="del">
        <pc:chgData name="Sameer Halai" userId="13832046915_tp_box_2" providerId="OAuth2" clId="{01244FCA-6537-6B49-891C-39780B3087BF}" dt="2025-06-12T13:59:48.501" v="2515" actId="2696"/>
        <pc:sldMkLst>
          <pc:docMk/>
          <pc:sldMk cId="16267979" sldId="312"/>
        </pc:sldMkLst>
      </pc:sldChg>
      <pc:sldChg chg="del">
        <pc:chgData name="Sameer Halai" userId="13832046915_tp_box_2" providerId="OAuth2" clId="{01244FCA-6537-6B49-891C-39780B3087BF}" dt="2025-06-12T13:59:48.491" v="2512" actId="2696"/>
        <pc:sldMkLst>
          <pc:docMk/>
          <pc:sldMk cId="2248534545" sldId="313"/>
        </pc:sldMkLst>
      </pc:sldChg>
      <pc:sldChg chg="del">
        <pc:chgData name="Sameer Halai" userId="13832046915_tp_box_2" providerId="OAuth2" clId="{01244FCA-6537-6B49-891C-39780B3087BF}" dt="2025-06-12T13:59:48.506" v="2518" actId="2696"/>
        <pc:sldMkLst>
          <pc:docMk/>
          <pc:sldMk cId="0" sldId="314"/>
        </pc:sldMkLst>
      </pc:sldChg>
      <pc:sldChg chg="modSp del mod">
        <pc:chgData name="Sameer Halai" userId="13832046915_tp_box_2" providerId="OAuth2" clId="{01244FCA-6537-6B49-891C-39780B3087BF}" dt="2025-06-12T13:59:48.501" v="2516" actId="2696"/>
        <pc:sldMkLst>
          <pc:docMk/>
          <pc:sldMk cId="3555211978" sldId="315"/>
        </pc:sldMkLst>
      </pc:sldChg>
      <pc:sldChg chg="del">
        <pc:chgData name="Sameer Halai" userId="13832046915_tp_box_2" providerId="OAuth2" clId="{01244FCA-6537-6B49-891C-39780B3087BF}" dt="2025-06-12T13:59:48.498" v="2513" actId="2696"/>
        <pc:sldMkLst>
          <pc:docMk/>
          <pc:sldMk cId="2062367150" sldId="316"/>
        </pc:sldMkLst>
      </pc:sldChg>
      <pc:sldChg chg="modSp del mod">
        <pc:chgData name="Sameer Halai" userId="13832046915_tp_box_2" providerId="OAuth2" clId="{01244FCA-6537-6B49-891C-39780B3087BF}" dt="2025-06-12T13:59:48.499" v="2514" actId="2696"/>
        <pc:sldMkLst>
          <pc:docMk/>
          <pc:sldMk cId="2388149299" sldId="317"/>
        </pc:sldMkLst>
      </pc:sldChg>
      <pc:sldChg chg="modSp del mod">
        <pc:chgData name="Sameer Halai" userId="13832046915_tp_box_2" providerId="OAuth2" clId="{01244FCA-6537-6B49-891C-39780B3087BF}" dt="2025-06-12T13:59:48.527" v="2520" actId="2696"/>
        <pc:sldMkLst>
          <pc:docMk/>
          <pc:sldMk cId="2638684128" sldId="318"/>
        </pc:sldMkLst>
      </pc:sldChg>
      <pc:sldChg chg="modSp">
        <pc:chgData name="Sameer Halai" userId="13832046915_tp_box_2" providerId="OAuth2" clId="{01244FCA-6537-6B49-891C-39780B3087BF}" dt="2025-06-12T07:17:46.763" v="1613" actId="732"/>
        <pc:sldMkLst>
          <pc:docMk/>
          <pc:sldMk cId="2602183951" sldId="319"/>
        </pc:sldMkLst>
        <pc:picChg chg="mod">
          <ac:chgData name="Sameer Halai" userId="13832046915_tp_box_2" providerId="OAuth2" clId="{01244FCA-6537-6B49-891C-39780B3087BF}" dt="2025-06-12T07:17:46.763" v="1613" actId="732"/>
          <ac:picMkLst>
            <pc:docMk/>
            <pc:sldMk cId="2602183951" sldId="319"/>
            <ac:picMk id="1028" creationId="{31E1DBD4-BDD1-FAA8-04A4-CF245EAD83F5}"/>
          </ac:picMkLst>
        </pc:picChg>
        <pc:picChg chg="mod">
          <ac:chgData name="Sameer Halai" userId="13832046915_tp_box_2" providerId="OAuth2" clId="{01244FCA-6537-6B49-891C-39780B3087BF}" dt="2025-06-12T07:17:16.913" v="1602" actId="14100"/>
          <ac:picMkLst>
            <pc:docMk/>
            <pc:sldMk cId="2602183951" sldId="319"/>
            <ac:picMk id="1030" creationId="{862C2F03-2862-82A2-9132-CDDC4A530E5C}"/>
          </ac:picMkLst>
        </pc:picChg>
        <pc:picChg chg="mod">
          <ac:chgData name="Sameer Halai" userId="13832046915_tp_box_2" providerId="OAuth2" clId="{01244FCA-6537-6B49-891C-39780B3087BF}" dt="2025-06-12T06:52:31.887" v="1269" actId="1035"/>
          <ac:picMkLst>
            <pc:docMk/>
            <pc:sldMk cId="2602183951" sldId="319"/>
            <ac:picMk id="1032" creationId="{0453819E-91E3-03A4-8529-D3C4CD622D9C}"/>
          </ac:picMkLst>
        </pc:picChg>
        <pc:picChg chg="mod">
          <ac:chgData name="Sameer Halai" userId="13832046915_tp_box_2" providerId="OAuth2" clId="{01244FCA-6537-6B49-891C-39780B3087BF}" dt="2025-06-12T07:17:00.113" v="1601" actId="14100"/>
          <ac:picMkLst>
            <pc:docMk/>
            <pc:sldMk cId="2602183951" sldId="319"/>
            <ac:picMk id="1036" creationId="{A2D1F0C4-D5C8-6279-AE17-AF044A269D22}"/>
          </ac:picMkLst>
        </pc:picChg>
      </pc:sldChg>
      <pc:sldChg chg="addSp delSp modSp mod setBg">
        <pc:chgData name="Sameer Halai" userId="13832046915_tp_box_2" providerId="OAuth2" clId="{01244FCA-6537-6B49-891C-39780B3087BF}" dt="2025-06-12T07:15:30.333" v="1597" actId="14100"/>
        <pc:sldMkLst>
          <pc:docMk/>
          <pc:sldMk cId="1489850939" sldId="320"/>
        </pc:sldMkLst>
        <pc:spChg chg="mod">
          <ac:chgData name="Sameer Halai" userId="13832046915_tp_box_2" providerId="OAuth2" clId="{01244FCA-6537-6B49-891C-39780B3087BF}" dt="2025-06-12T07:11:14.767" v="1570" actId="14100"/>
          <ac:spMkLst>
            <pc:docMk/>
            <pc:sldMk cId="1489850939" sldId="320"/>
            <ac:spMk id="3" creationId="{3448BE4A-0790-92F3-56AF-11A4871B3E6C}"/>
          </ac:spMkLst>
        </pc:spChg>
        <pc:spChg chg="mod">
          <ac:chgData name="Sameer Halai" userId="13832046915_tp_box_2" providerId="OAuth2" clId="{01244FCA-6537-6B49-891C-39780B3087BF}" dt="2025-06-12T07:10:49.355" v="1565" actId="1076"/>
          <ac:spMkLst>
            <pc:docMk/>
            <pc:sldMk cId="1489850939" sldId="320"/>
            <ac:spMk id="6" creationId="{E34D6FA6-01C1-8902-B696-8A27DE6A31D3}"/>
          </ac:spMkLst>
        </pc:spChg>
        <pc:spChg chg="mod">
          <ac:chgData name="Sameer Halai" userId="13832046915_tp_box_2" providerId="OAuth2" clId="{01244FCA-6537-6B49-891C-39780B3087BF}" dt="2025-06-12T07:10:49.355" v="1565" actId="1076"/>
          <ac:spMkLst>
            <pc:docMk/>
            <pc:sldMk cId="1489850939" sldId="320"/>
            <ac:spMk id="7" creationId="{349AA280-421C-8319-BEC8-EFA6D73D1983}"/>
          </ac:spMkLst>
        </pc:spChg>
        <pc:spChg chg="mod">
          <ac:chgData name="Sameer Halai" userId="13832046915_tp_box_2" providerId="OAuth2" clId="{01244FCA-6537-6B49-891C-39780B3087BF}" dt="2025-06-12T07:10:49.355" v="1565" actId="1076"/>
          <ac:spMkLst>
            <pc:docMk/>
            <pc:sldMk cId="1489850939" sldId="320"/>
            <ac:spMk id="9" creationId="{8075F340-868A-C5A2-9140-C9DCCF32D111}"/>
          </ac:spMkLst>
        </pc:spChg>
        <pc:grpChg chg="mod ord">
          <ac:chgData name="Sameer Halai" userId="13832046915_tp_box_2" providerId="OAuth2" clId="{01244FCA-6537-6B49-891C-39780B3087BF}" dt="2025-06-12T07:10:49.355" v="1565" actId="1076"/>
          <ac:grpSpMkLst>
            <pc:docMk/>
            <pc:sldMk cId="1489850939" sldId="320"/>
            <ac:grpSpMk id="15" creationId="{C6D27A17-D2FC-818F-6F5E-7FB5CF9BC29F}"/>
          </ac:grpSpMkLst>
        </pc:grpChg>
        <pc:picChg chg="mod ord">
          <ac:chgData name="Sameer Halai" userId="13832046915_tp_box_2" providerId="OAuth2" clId="{01244FCA-6537-6B49-891C-39780B3087BF}" dt="2025-06-12T07:09:52.137" v="1553" actId="1076"/>
          <ac:picMkLst>
            <pc:docMk/>
            <pc:sldMk cId="1489850939" sldId="320"/>
            <ac:picMk id="10" creationId="{98ADFE64-E19F-0D35-A4D8-2A6357B14C99}"/>
          </ac:picMkLst>
        </pc:picChg>
        <pc:picChg chg="mod ord">
          <ac:chgData name="Sameer Halai" userId="13832046915_tp_box_2" providerId="OAuth2" clId="{01244FCA-6537-6B49-891C-39780B3087BF}" dt="2025-06-12T07:15:22.788" v="1595" actId="14100"/>
          <ac:picMkLst>
            <pc:docMk/>
            <pc:sldMk cId="1489850939" sldId="320"/>
            <ac:picMk id="3080" creationId="{2CBFB41A-D0A5-20C3-2407-58E63AE9AE97}"/>
          </ac:picMkLst>
        </pc:picChg>
        <pc:picChg chg="mod">
          <ac:chgData name="Sameer Halai" userId="13832046915_tp_box_2" providerId="OAuth2" clId="{01244FCA-6537-6B49-891C-39780B3087BF}" dt="2025-06-12T07:10:49.355" v="1565" actId="1076"/>
          <ac:picMkLst>
            <pc:docMk/>
            <pc:sldMk cId="1489850939" sldId="320"/>
            <ac:picMk id="3082" creationId="{E52430D0-725C-FE6B-C5EC-C580A607CD87}"/>
          </ac:picMkLst>
        </pc:picChg>
        <pc:picChg chg="mod">
          <ac:chgData name="Sameer Halai" userId="13832046915_tp_box_2" providerId="OAuth2" clId="{01244FCA-6537-6B49-891C-39780B3087BF}" dt="2025-06-12T07:12:56.364" v="1580" actId="1076"/>
          <ac:picMkLst>
            <pc:docMk/>
            <pc:sldMk cId="1489850939" sldId="320"/>
            <ac:picMk id="3092" creationId="{B5E37A6B-B2D2-246D-C87B-A5253790D55A}"/>
          </ac:picMkLst>
        </pc:picChg>
        <pc:picChg chg="mod">
          <ac:chgData name="Sameer Halai" userId="13832046915_tp_box_2" providerId="OAuth2" clId="{01244FCA-6537-6B49-891C-39780B3087BF}" dt="2025-06-12T07:15:30.333" v="1597" actId="14100"/>
          <ac:picMkLst>
            <pc:docMk/>
            <pc:sldMk cId="1489850939" sldId="320"/>
            <ac:picMk id="3096" creationId="{BD7CC4B0-EEFB-A96D-6DE0-5C52DCD2FD6E}"/>
          </ac:picMkLst>
        </pc:picChg>
        <pc:picChg chg="mod ord">
          <ac:chgData name="Sameer Halai" userId="13832046915_tp_box_2" providerId="OAuth2" clId="{01244FCA-6537-6B49-891C-39780B3087BF}" dt="2025-06-12T07:13:52.386" v="1588" actId="1076"/>
          <ac:picMkLst>
            <pc:docMk/>
            <pc:sldMk cId="1489850939" sldId="320"/>
            <ac:picMk id="3098" creationId="{0A38FD52-DC92-E2AE-F0FE-A71E8A724BE4}"/>
          </ac:picMkLst>
        </pc:picChg>
      </pc:sldChg>
      <pc:sldChg chg="addSp delSp modSp new mod ord modClrScheme chgLayout">
        <pc:chgData name="Sameer Halai" userId="13832046915_tp_box_2" providerId="OAuth2" clId="{01244FCA-6537-6B49-891C-39780B3087BF}" dt="2025-06-12T15:09:39.617" v="3717" actId="20577"/>
        <pc:sldMkLst>
          <pc:docMk/>
          <pc:sldMk cId="1768535047" sldId="321"/>
        </pc:sldMkLst>
        <pc:spChg chg="mod ord">
          <ac:chgData name="Sameer Halai" userId="13832046915_tp_box_2" providerId="OAuth2" clId="{01244FCA-6537-6B49-891C-39780B3087BF}" dt="2025-06-12T07:06:49.713" v="1519" actId="700"/>
          <ac:spMkLst>
            <pc:docMk/>
            <pc:sldMk cId="1768535047" sldId="321"/>
            <ac:spMk id="2" creationId="{627D77D7-4F53-9D53-66E2-0680A0EA61B5}"/>
          </ac:spMkLst>
        </pc:spChg>
        <pc:spChg chg="mod ord">
          <ac:chgData name="Sameer Halai" userId="13832046915_tp_box_2" providerId="OAuth2" clId="{01244FCA-6537-6B49-891C-39780B3087BF}" dt="2025-06-12T15:09:39.617" v="3717" actId="20577"/>
          <ac:spMkLst>
            <pc:docMk/>
            <pc:sldMk cId="1768535047" sldId="321"/>
            <ac:spMk id="3" creationId="{B990817B-5426-E826-C105-E3D900F42E86}"/>
          </ac:spMkLst>
        </pc:spChg>
        <pc:picChg chg="add mod">
          <ac:chgData name="Sameer Halai" userId="13832046915_tp_box_2" providerId="OAuth2" clId="{01244FCA-6537-6B49-891C-39780B3087BF}" dt="2025-06-12T07:08:28.795" v="1541" actId="14100"/>
          <ac:picMkLst>
            <pc:docMk/>
            <pc:sldMk cId="1768535047" sldId="321"/>
            <ac:picMk id="6" creationId="{72DDFBB2-C69B-7D0F-5BB9-4907D9EB62BB}"/>
          </ac:picMkLst>
        </pc:picChg>
      </pc:sldChg>
      <pc:sldChg chg="addSp delSp modSp add mod">
        <pc:chgData name="Sameer Halai" userId="13832046915_tp_box_2" providerId="OAuth2" clId="{01244FCA-6537-6B49-891C-39780B3087BF}" dt="2025-06-12T13:44:34.442" v="2249" actId="1036"/>
        <pc:sldMkLst>
          <pc:docMk/>
          <pc:sldMk cId="276790037" sldId="322"/>
        </pc:sldMkLst>
        <pc:picChg chg="add mod">
          <ac:chgData name="Sameer Halai" userId="13832046915_tp_box_2" providerId="OAuth2" clId="{01244FCA-6537-6B49-891C-39780B3087BF}" dt="2025-06-12T07:46:34.102" v="1919" actId="1076"/>
          <ac:picMkLst>
            <pc:docMk/>
            <pc:sldMk cId="276790037" sldId="322"/>
            <ac:picMk id="7" creationId="{2D030051-75A4-24F2-AFAF-B03DA50ECCD0}"/>
          </ac:picMkLst>
        </pc:picChg>
        <pc:picChg chg="add mod">
          <ac:chgData name="Sameer Halai" userId="13832046915_tp_box_2" providerId="OAuth2" clId="{01244FCA-6537-6B49-891C-39780B3087BF}" dt="2025-06-12T07:49:20.541" v="1933" actId="1076"/>
          <ac:picMkLst>
            <pc:docMk/>
            <pc:sldMk cId="276790037" sldId="322"/>
            <ac:picMk id="8" creationId="{E28ED42A-B1C1-BAD9-088D-12BB87B3BE93}"/>
          </ac:picMkLst>
        </pc:picChg>
        <pc:picChg chg="add mod">
          <ac:chgData name="Sameer Halai" userId="13832046915_tp_box_2" providerId="OAuth2" clId="{01244FCA-6537-6B49-891C-39780B3087BF}" dt="2025-06-12T07:49:43.408" v="1938" actId="1076"/>
          <ac:picMkLst>
            <pc:docMk/>
            <pc:sldMk cId="276790037" sldId="322"/>
            <ac:picMk id="9" creationId="{B2D12B98-AD41-84C6-36F2-867139360BCA}"/>
          </ac:picMkLst>
        </pc:picChg>
        <pc:picChg chg="add mod">
          <ac:chgData name="Sameer Halai" userId="13832046915_tp_box_2" providerId="OAuth2" clId="{01244FCA-6537-6B49-891C-39780B3087BF}" dt="2025-06-12T07:49:46.442" v="1939" actId="1076"/>
          <ac:picMkLst>
            <pc:docMk/>
            <pc:sldMk cId="276790037" sldId="322"/>
            <ac:picMk id="10" creationId="{4E8B78A5-8741-93F5-45A2-D8CA7C1AFD76}"/>
          </ac:picMkLst>
        </pc:picChg>
        <pc:picChg chg="add mod">
          <ac:chgData name="Sameer Halai" userId="13832046915_tp_box_2" providerId="OAuth2" clId="{01244FCA-6537-6B49-891C-39780B3087BF}" dt="2025-06-12T07:49:19.003" v="1932" actId="1076"/>
          <ac:picMkLst>
            <pc:docMk/>
            <pc:sldMk cId="276790037" sldId="322"/>
            <ac:picMk id="11" creationId="{EBD39376-8054-F1EA-D75A-292B1D077019}"/>
          </ac:picMkLst>
        </pc:picChg>
        <pc:picChg chg="add mod">
          <ac:chgData name="Sameer Halai" userId="13832046915_tp_box_2" providerId="OAuth2" clId="{01244FCA-6537-6B49-891C-39780B3087BF}" dt="2025-06-12T07:50:05.241" v="1942" actId="1076"/>
          <ac:picMkLst>
            <pc:docMk/>
            <pc:sldMk cId="276790037" sldId="322"/>
            <ac:picMk id="12" creationId="{31E4FD22-48BD-6B52-CA35-ED47BADD678C}"/>
          </ac:picMkLst>
        </pc:picChg>
        <pc:picChg chg="add mod">
          <ac:chgData name="Sameer Halai" userId="13832046915_tp_box_2" providerId="OAuth2" clId="{01244FCA-6537-6B49-891C-39780B3087BF}" dt="2025-06-12T13:44:34.442" v="2249" actId="1036"/>
          <ac:picMkLst>
            <pc:docMk/>
            <pc:sldMk cId="276790037" sldId="322"/>
            <ac:picMk id="14" creationId="{8AE56AE9-4628-B959-17D7-DD10A4B4FC60}"/>
          </ac:picMkLst>
        </pc:picChg>
        <pc:picChg chg="mod">
          <ac:chgData name="Sameer Halai" userId="13832046915_tp_box_2" providerId="OAuth2" clId="{01244FCA-6537-6B49-891C-39780B3087BF}" dt="2025-06-12T07:46:28.392" v="1916" actId="1076"/>
          <ac:picMkLst>
            <pc:docMk/>
            <pc:sldMk cId="276790037" sldId="322"/>
            <ac:picMk id="135" creationId="{54BB1274-56EC-7E06-156B-5615DDAD9EC4}"/>
          </ac:picMkLst>
        </pc:picChg>
        <pc:picChg chg="mod">
          <ac:chgData name="Sameer Halai" userId="13832046915_tp_box_2" providerId="OAuth2" clId="{01244FCA-6537-6B49-891C-39780B3087BF}" dt="2025-06-12T07:46:29.889" v="1917" actId="1076"/>
          <ac:picMkLst>
            <pc:docMk/>
            <pc:sldMk cId="276790037" sldId="322"/>
            <ac:picMk id="136" creationId="{AE6406BE-22DF-2C26-9F10-58A4AC4D74B1}"/>
          </ac:picMkLst>
        </pc:picChg>
        <pc:picChg chg="add mod">
          <ac:chgData name="Sameer Halai" userId="13832046915_tp_box_2" providerId="OAuth2" clId="{01244FCA-6537-6B49-891C-39780B3087BF}" dt="2025-06-12T07:32:06.413" v="1880" actId="14100"/>
          <ac:picMkLst>
            <pc:docMk/>
            <pc:sldMk cId="276790037" sldId="322"/>
            <ac:picMk id="1026" creationId="{6D25088F-D567-0768-0D51-F500AE33574C}"/>
          </ac:picMkLst>
        </pc:picChg>
        <pc:picChg chg="add mod">
          <ac:chgData name="Sameer Halai" userId="13832046915_tp_box_2" providerId="OAuth2" clId="{01244FCA-6537-6B49-891C-39780B3087BF}" dt="2025-06-12T07:46:31.668" v="1918" actId="1076"/>
          <ac:picMkLst>
            <pc:docMk/>
            <pc:sldMk cId="276790037" sldId="322"/>
            <ac:picMk id="1032" creationId="{C51007EA-6092-98B6-5F8D-23995FCC88C6}"/>
          </ac:picMkLst>
        </pc:picChg>
      </pc:sldChg>
      <pc:sldChg chg="addSp delSp modSp new del mod modClrScheme chgLayout">
        <pc:chgData name="Sameer Halai" userId="13832046915_tp_box_2" providerId="OAuth2" clId="{01244FCA-6537-6B49-891C-39780B3087BF}" dt="2025-06-12T07:08:32.867" v="1542" actId="2696"/>
        <pc:sldMkLst>
          <pc:docMk/>
          <pc:sldMk cId="1607651553" sldId="322"/>
        </pc:sldMkLst>
      </pc:sldChg>
      <pc:sldChg chg="addSp delSp modSp add mod">
        <pc:chgData name="Sameer Halai" userId="13832046915_tp_box_2" providerId="OAuth2" clId="{01244FCA-6537-6B49-891C-39780B3087BF}" dt="2025-06-12T14:53:54.639" v="3468" actId="207"/>
        <pc:sldMkLst>
          <pc:docMk/>
          <pc:sldMk cId="1916185580" sldId="323"/>
        </pc:sldMkLst>
        <pc:spChg chg="mod">
          <ac:chgData name="Sameer Halai" userId="13832046915_tp_box_2" providerId="OAuth2" clId="{01244FCA-6537-6B49-891C-39780B3087BF}" dt="2025-06-12T14:39:14.363" v="3342" actId="20577"/>
          <ac:spMkLst>
            <pc:docMk/>
            <pc:sldMk cId="1916185580" sldId="323"/>
            <ac:spMk id="2" creationId="{A2A09685-FA9C-B007-948C-C649B97E71ED}"/>
          </ac:spMkLst>
        </pc:spChg>
        <pc:spChg chg="add mod">
          <ac:chgData name="Sameer Halai" userId="13832046915_tp_box_2" providerId="OAuth2" clId="{01244FCA-6537-6B49-891C-39780B3087BF}" dt="2025-06-12T14:50:39.813" v="3403" actId="1076"/>
          <ac:spMkLst>
            <pc:docMk/>
            <pc:sldMk cId="1916185580" sldId="323"/>
            <ac:spMk id="9" creationId="{8A64A3DE-BA99-F300-2155-D12B3D522D58}"/>
          </ac:spMkLst>
        </pc:spChg>
        <pc:spChg chg="add mod">
          <ac:chgData name="Sameer Halai" userId="13832046915_tp_box_2" providerId="OAuth2" clId="{01244FCA-6537-6B49-891C-39780B3087BF}" dt="2025-06-12T14:51:09.121" v="3429" actId="1076"/>
          <ac:spMkLst>
            <pc:docMk/>
            <pc:sldMk cId="1916185580" sldId="323"/>
            <ac:spMk id="10" creationId="{C60A7D61-EA0D-1551-74FC-237331DBBB7D}"/>
          </ac:spMkLst>
        </pc:spChg>
        <pc:spChg chg="add mod">
          <ac:chgData name="Sameer Halai" userId="13832046915_tp_box_2" providerId="OAuth2" clId="{01244FCA-6537-6B49-891C-39780B3087BF}" dt="2025-06-12T14:53:54.639" v="3468" actId="207"/>
          <ac:spMkLst>
            <pc:docMk/>
            <pc:sldMk cId="1916185580" sldId="323"/>
            <ac:spMk id="15" creationId="{682C0B8B-C281-ED3E-131F-25637F69CDE4}"/>
          </ac:spMkLst>
        </pc:spChg>
        <pc:picChg chg="add mod">
          <ac:chgData name="Sameer Halai" userId="13832046915_tp_box_2" providerId="OAuth2" clId="{01244FCA-6537-6B49-891C-39780B3087BF}" dt="2025-06-12T14:50:06.934" v="3396" actId="1076"/>
          <ac:picMkLst>
            <pc:docMk/>
            <pc:sldMk cId="1916185580" sldId="323"/>
            <ac:picMk id="7" creationId="{06B1D4D8-633D-B55B-7FAE-F572CFE6E798}"/>
          </ac:picMkLst>
        </pc:picChg>
        <pc:picChg chg="add mod">
          <ac:chgData name="Sameer Halai" userId="13832046915_tp_box_2" providerId="OAuth2" clId="{01244FCA-6537-6B49-891C-39780B3087BF}" dt="2025-06-12T14:50:31.393" v="3401" actId="1076"/>
          <ac:picMkLst>
            <pc:docMk/>
            <pc:sldMk cId="1916185580" sldId="323"/>
            <ac:picMk id="8" creationId="{1A9AF39B-8614-F35C-6C58-7EFAF333DCAD}"/>
          </ac:picMkLst>
        </pc:picChg>
        <pc:picChg chg="add mod">
          <ac:chgData name="Sameer Halai" userId="13832046915_tp_box_2" providerId="OAuth2" clId="{01244FCA-6537-6B49-891C-39780B3087BF}" dt="2025-06-12T14:52:49.092" v="3449" actId="14100"/>
          <ac:picMkLst>
            <pc:docMk/>
            <pc:sldMk cId="1916185580" sldId="323"/>
            <ac:picMk id="6150" creationId="{2815A1FB-70B2-BACF-1F08-AB617BFC46D0}"/>
          </ac:picMkLst>
        </pc:picChg>
      </pc:sldChg>
      <pc:sldChg chg="addSp delSp modSp new del mod ord modClrScheme chgLayout">
        <pc:chgData name="Sameer Halai" userId="13832046915_tp_box_2" providerId="OAuth2" clId="{01244FCA-6537-6B49-891C-39780B3087BF}" dt="2025-06-12T14:24:33.485" v="3089" actId="2696"/>
        <pc:sldMkLst>
          <pc:docMk/>
          <pc:sldMk cId="3707508978" sldId="323"/>
        </pc:sldMkLst>
      </pc:sldChg>
      <pc:sldChg chg="addSp delSp modSp new mod modClrScheme chgLayout">
        <pc:chgData name="Sameer Halai" userId="13832046915_tp_box_2" providerId="OAuth2" clId="{01244FCA-6537-6B49-891C-39780B3087BF}" dt="2025-06-12T14:57:27.228" v="3537" actId="1076"/>
        <pc:sldMkLst>
          <pc:docMk/>
          <pc:sldMk cId="1893943790" sldId="324"/>
        </pc:sldMkLst>
        <pc:spChg chg="add mod">
          <ac:chgData name="Sameer Halai" userId="13832046915_tp_box_2" providerId="OAuth2" clId="{01244FCA-6537-6B49-891C-39780B3087BF}" dt="2025-06-12T14:57:27.228" v="3537" actId="1076"/>
          <ac:spMkLst>
            <pc:docMk/>
            <pc:sldMk cId="1893943790" sldId="324"/>
            <ac:spMk id="5" creationId="{0EF20B76-5274-D9FC-68AF-AE58576A0C3B}"/>
          </ac:spMkLst>
        </pc:spChg>
        <pc:graphicFrameChg chg="add mod modGraphic">
          <ac:chgData name="Sameer Halai" userId="13832046915_tp_box_2" providerId="OAuth2" clId="{01244FCA-6537-6B49-891C-39780B3087BF}" dt="2025-06-12T14:57:17.565" v="3536" actId="14100"/>
          <ac:graphicFrameMkLst>
            <pc:docMk/>
            <pc:sldMk cId="1893943790" sldId="324"/>
            <ac:graphicFrameMk id="4" creationId="{F41CE77C-3847-B524-F07D-FA5C1859B938}"/>
          </ac:graphicFrameMkLst>
        </pc:graphicFrameChg>
      </pc:sldChg>
      <pc:sldChg chg="delSp modSp add mod ord">
        <pc:chgData name="Sameer Halai" userId="13832046915_tp_box_2" providerId="OAuth2" clId="{01244FCA-6537-6B49-891C-39780B3087BF}" dt="2025-06-12T14:59:00.619" v="3567" actId="20578"/>
        <pc:sldMkLst>
          <pc:docMk/>
          <pc:sldMk cId="3574536965" sldId="325"/>
        </pc:sldMkLst>
        <pc:spChg chg="mod">
          <ac:chgData name="Sameer Halai" userId="13832046915_tp_box_2" providerId="OAuth2" clId="{01244FCA-6537-6B49-891C-39780B3087BF}" dt="2025-06-12T14:58:55.691" v="3566" actId="1076"/>
          <ac:spMkLst>
            <pc:docMk/>
            <pc:sldMk cId="3574536965" sldId="325"/>
            <ac:spMk id="5" creationId="{DD112B4C-AFAD-7F40-22C1-5AC6116A0F3D}"/>
          </ac:spMkLst>
        </pc:spChg>
      </pc:sldChg>
      <pc:sldChg chg="addSp delSp modSp new del mod modClrScheme chgLayout">
        <pc:chgData name="Sameer Halai" userId="13832046915_tp_box_2" providerId="OAuth2" clId="{01244FCA-6537-6B49-891C-39780B3087BF}" dt="2025-06-12T15:19:34.285" v="3861" actId="2696"/>
        <pc:sldMkLst>
          <pc:docMk/>
          <pc:sldMk cId="1063429569" sldId="326"/>
        </pc:sldMkLst>
      </pc:sldChg>
      <pc:sldChg chg="addSp delSp modSp add del mod ord">
        <pc:chgData name="Sameer Halai" userId="13832046915_tp_box_2" providerId="OAuth2" clId="{01244FCA-6537-6B49-891C-39780B3087BF}" dt="2025-06-12T15:19:31.762" v="3860" actId="2696"/>
        <pc:sldMkLst>
          <pc:docMk/>
          <pc:sldMk cId="3881115901" sldId="327"/>
        </pc:sldMkLst>
      </pc:sldChg>
      <pc:sldChg chg="modSp add del mod">
        <pc:chgData name="Sameer Halai" userId="13832046915_tp_box_2" providerId="OAuth2" clId="{01244FCA-6537-6B49-891C-39780B3087BF}" dt="2025-06-12T15:19:29.856" v="3859" actId="2696"/>
        <pc:sldMkLst>
          <pc:docMk/>
          <pc:sldMk cId="759561937" sldId="328"/>
        </pc:sldMkLst>
      </pc:sldChg>
      <pc:sldChg chg="modSp add del mod">
        <pc:chgData name="Sameer Halai" userId="13832046915_tp_box_2" providerId="OAuth2" clId="{01244FCA-6537-6B49-891C-39780B3087BF}" dt="2025-06-12T15:19:28.749" v="3858" actId="2696"/>
        <pc:sldMkLst>
          <pc:docMk/>
          <pc:sldMk cId="1694008416" sldId="329"/>
        </pc:sldMkLst>
      </pc:sldChg>
      <pc:sldChg chg="addSp delSp modSp new mod ord modClrScheme chgLayout">
        <pc:chgData name="Sameer Halai" userId="13832046915_tp_box_2" providerId="OAuth2" clId="{01244FCA-6537-6B49-891C-39780B3087BF}" dt="2025-06-12T15:12:45.992" v="3762" actId="20577"/>
        <pc:sldMkLst>
          <pc:docMk/>
          <pc:sldMk cId="770731926" sldId="330"/>
        </pc:sldMkLst>
        <pc:spChg chg="add mod">
          <ac:chgData name="Sameer Halai" userId="13832046915_tp_box_2" providerId="OAuth2" clId="{01244FCA-6537-6B49-891C-39780B3087BF}" dt="2025-06-12T15:12:22.646" v="3757" actId="1076"/>
          <ac:spMkLst>
            <pc:docMk/>
            <pc:sldMk cId="770731926" sldId="330"/>
            <ac:spMk id="7" creationId="{04C37F58-4FD1-48C4-004E-AF856082E08D}"/>
          </ac:spMkLst>
        </pc:spChg>
        <pc:spChg chg="add mod">
          <ac:chgData name="Sameer Halai" userId="13832046915_tp_box_2" providerId="OAuth2" clId="{01244FCA-6537-6B49-891C-39780B3087BF}" dt="2025-06-12T15:12:45.992" v="3762" actId="20577"/>
          <ac:spMkLst>
            <pc:docMk/>
            <pc:sldMk cId="770731926" sldId="330"/>
            <ac:spMk id="9" creationId="{E92C9CBB-C381-1278-AAD5-42AEE1F02564}"/>
          </ac:spMkLst>
        </pc:spChg>
        <pc:picChg chg="add mod">
          <ac:chgData name="Sameer Halai" userId="13832046915_tp_box_2" providerId="OAuth2" clId="{01244FCA-6537-6B49-891C-39780B3087BF}" dt="2025-06-12T15:10:32.191" v="3723" actId="14100"/>
          <ac:picMkLst>
            <pc:docMk/>
            <pc:sldMk cId="770731926" sldId="330"/>
            <ac:picMk id="4" creationId="{BFD69AA4-5F46-EEAA-AD26-172BC070B65C}"/>
          </ac:picMkLst>
        </pc:picChg>
        <pc:picChg chg="add mod">
          <ac:chgData name="Sameer Halai" userId="13832046915_tp_box_2" providerId="OAuth2" clId="{01244FCA-6537-6B49-891C-39780B3087BF}" dt="2025-06-12T15:11:17.987" v="3736" actId="1076"/>
          <ac:picMkLst>
            <pc:docMk/>
            <pc:sldMk cId="770731926" sldId="330"/>
            <ac:picMk id="5" creationId="{1A10F1CC-13EF-0431-001B-CEB2A78AA9E3}"/>
          </ac:picMkLst>
        </pc:picChg>
        <pc:picChg chg="add mod">
          <ac:chgData name="Sameer Halai" userId="13832046915_tp_box_2" providerId="OAuth2" clId="{01244FCA-6537-6B49-891C-39780B3087BF}" dt="2025-06-12T15:12:32.796" v="3759" actId="1076"/>
          <ac:picMkLst>
            <pc:docMk/>
            <pc:sldMk cId="770731926" sldId="330"/>
            <ac:picMk id="8" creationId="{83AA911D-AB5C-8328-F741-E6D106DB8E9F}"/>
          </ac:picMkLst>
        </pc:picChg>
      </pc:sldChg>
      <pc:sldChg chg="addSp delSp modSp new mod ord chgLayout">
        <pc:chgData name="Sameer Halai" userId="13832046915_tp_box_2" providerId="OAuth2" clId="{01244FCA-6537-6B49-891C-39780B3087BF}" dt="2025-06-12T15:28:29.419" v="4031" actId="14100"/>
        <pc:sldMkLst>
          <pc:docMk/>
          <pc:sldMk cId="3545401051" sldId="331"/>
        </pc:sldMkLst>
        <pc:spChg chg="add mod">
          <ac:chgData name="Sameer Halai" userId="13832046915_tp_box_2" providerId="OAuth2" clId="{01244FCA-6537-6B49-891C-39780B3087BF}" dt="2025-06-12T15:19:26.472" v="3857" actId="20577"/>
          <ac:spMkLst>
            <pc:docMk/>
            <pc:sldMk cId="3545401051" sldId="331"/>
            <ac:spMk id="3" creationId="{784F3BE0-06AA-BB6E-0129-FEA7FEF9FF6E}"/>
          </ac:spMkLst>
        </pc:spChg>
        <pc:spChg chg="add mod">
          <ac:chgData name="Sameer Halai" userId="13832046915_tp_box_2" providerId="OAuth2" clId="{01244FCA-6537-6B49-891C-39780B3087BF}" dt="2025-06-12T15:28:29.419" v="4031" actId="14100"/>
          <ac:spMkLst>
            <pc:docMk/>
            <pc:sldMk cId="3545401051" sldId="331"/>
            <ac:spMk id="7" creationId="{DF7DD8EB-210E-5B27-419D-DAB2C64A934B}"/>
          </ac:spMkLst>
        </pc:spChg>
        <pc:picChg chg="add mod">
          <ac:chgData name="Sameer Halai" userId="13832046915_tp_box_2" providerId="OAuth2" clId="{01244FCA-6537-6B49-891C-39780B3087BF}" dt="2025-06-12T15:16:51.502" v="3808" actId="1076"/>
          <ac:picMkLst>
            <pc:docMk/>
            <pc:sldMk cId="3545401051" sldId="331"/>
            <ac:picMk id="5" creationId="{15255EDC-240F-371D-441A-C8885BA4A88B}"/>
          </ac:picMkLst>
        </pc:picChg>
        <pc:picChg chg="add mod">
          <ac:chgData name="Sameer Halai" userId="13832046915_tp_box_2" providerId="OAuth2" clId="{01244FCA-6537-6B49-891C-39780B3087BF}" dt="2025-06-12T15:18:58.529" v="3851" actId="1076"/>
          <ac:picMkLst>
            <pc:docMk/>
            <pc:sldMk cId="3545401051" sldId="331"/>
            <ac:picMk id="11266" creationId="{D71A93B8-5F2A-902B-056E-DE052FDB8DB8}"/>
          </ac:picMkLst>
        </pc:picChg>
      </pc:sldChg>
      <pc:sldChg chg="addSp delSp modSp new mod modClrScheme chgLayout">
        <pc:chgData name="Sameer Halai" userId="13832046915_tp_box_2" providerId="OAuth2" clId="{01244FCA-6537-6B49-891C-39780B3087BF}" dt="2025-06-12T15:28:08.855" v="4030" actId="20577"/>
        <pc:sldMkLst>
          <pc:docMk/>
          <pc:sldMk cId="2709919882" sldId="332"/>
        </pc:sldMkLst>
        <pc:spChg chg="add mod">
          <ac:chgData name="Sameer Halai" userId="13832046915_tp_box_2" providerId="OAuth2" clId="{01244FCA-6537-6B49-891C-39780B3087BF}" dt="2025-06-12T15:28:08.855" v="4030" actId="20577"/>
          <ac:spMkLst>
            <pc:docMk/>
            <pc:sldMk cId="2709919882" sldId="332"/>
            <ac:spMk id="5" creationId="{358A081D-E531-E791-8FB3-FF484656020A}"/>
          </ac:spMkLst>
        </pc:spChg>
        <pc:picChg chg="add mod">
          <ac:chgData name="Sameer Halai" userId="13832046915_tp_box_2" providerId="OAuth2" clId="{01244FCA-6537-6B49-891C-39780B3087BF}" dt="2025-06-12T15:15:44.124" v="3795" actId="1036"/>
          <ac:picMkLst>
            <pc:docMk/>
            <pc:sldMk cId="2709919882" sldId="332"/>
            <ac:picMk id="4" creationId="{63D50A15-AA0E-97DE-BB85-8A053AEFB506}"/>
          </ac:picMkLst>
        </pc:picChg>
        <pc:picChg chg="add mod">
          <ac:chgData name="Sameer Halai" userId="13832046915_tp_box_2" providerId="OAuth2" clId="{01244FCA-6537-6B49-891C-39780B3087BF}" dt="2025-06-12T15:21:21.795" v="3873" actId="14100"/>
          <ac:picMkLst>
            <pc:docMk/>
            <pc:sldMk cId="2709919882" sldId="332"/>
            <ac:picMk id="12292" creationId="{6518D627-207B-C768-13DF-FBE09667F967}"/>
          </ac:picMkLst>
        </pc:picChg>
      </pc:sldChg>
      <pc:sldChg chg="addSp delSp modSp new mod ord modClrScheme chgLayout">
        <pc:chgData name="Sameer Halai" userId="13832046915_tp_box_2" providerId="OAuth2" clId="{01244FCA-6537-6B49-891C-39780B3087BF}" dt="2025-06-12T15:27:00.324" v="4027" actId="20577"/>
        <pc:sldMkLst>
          <pc:docMk/>
          <pc:sldMk cId="1828943229" sldId="333"/>
        </pc:sldMkLst>
        <pc:spChg chg="add mod">
          <ac:chgData name="Sameer Halai" userId="13832046915_tp_box_2" providerId="OAuth2" clId="{01244FCA-6537-6B49-891C-39780B3087BF}" dt="2025-06-12T15:27:00.324" v="4027" actId="20577"/>
          <ac:spMkLst>
            <pc:docMk/>
            <pc:sldMk cId="1828943229" sldId="333"/>
            <ac:spMk id="4" creationId="{4BCA6742-C857-6343-22F7-AB1AE8971170}"/>
          </ac:spMkLst>
        </pc:spChg>
        <pc:picChg chg="add mod">
          <ac:chgData name="Sameer Halai" userId="13832046915_tp_box_2" providerId="OAuth2" clId="{01244FCA-6537-6B49-891C-39780B3087BF}" dt="2025-06-12T15:26:48.455" v="4002" actId="1076"/>
          <ac:picMkLst>
            <pc:docMk/>
            <pc:sldMk cId="1828943229" sldId="333"/>
            <ac:picMk id="5" creationId="{CBBB0C83-A021-0FF9-F097-0EF26E3CA246}"/>
          </ac:picMkLst>
        </pc:picChg>
        <pc:picChg chg="add mod">
          <ac:chgData name="Sameer Halai" userId="13832046915_tp_box_2" providerId="OAuth2" clId="{01244FCA-6537-6B49-891C-39780B3087BF}" dt="2025-06-12T15:25:59.379" v="3997" actId="14100"/>
          <ac:picMkLst>
            <pc:docMk/>
            <pc:sldMk cId="1828943229" sldId="333"/>
            <ac:picMk id="13314" creationId="{57A04113-4A63-D4A7-25F7-31FEF729DCEB}"/>
          </ac:picMkLst>
        </pc:picChg>
      </pc:sldChg>
      <pc:sldChg chg="addSp delSp modSp add mod">
        <pc:chgData name="Sameer Halai" userId="13832046915_tp_box_2" providerId="OAuth2" clId="{01244FCA-6537-6B49-891C-39780B3087BF}" dt="2025-06-12T15:34:25.707" v="4038" actId="14100"/>
        <pc:sldMkLst>
          <pc:docMk/>
          <pc:sldMk cId="1284750568" sldId="334"/>
        </pc:sldMkLst>
        <pc:picChg chg="add mod">
          <ac:chgData name="Sameer Halai" userId="13832046915_tp_box_2" providerId="OAuth2" clId="{01244FCA-6537-6B49-891C-39780B3087BF}" dt="2025-06-12T15:34:25.707" v="4038" actId="14100"/>
          <ac:picMkLst>
            <pc:docMk/>
            <pc:sldMk cId="1284750568" sldId="334"/>
            <ac:picMk id="3" creationId="{4477158D-9941-1D79-1815-F3E670AD6BCC}"/>
          </ac:picMkLst>
        </pc:picChg>
      </pc:sldChg>
      <pc:sldMasterChg chg="addSp delSp modSp mod setBg modSldLayout">
        <pc:chgData name="Sameer Halai" userId="13832046915_tp_box_2" providerId="OAuth2" clId="{01244FCA-6537-6B49-891C-39780B3087BF}" dt="2025-06-12T07:27:28.972" v="1833" actId="1076"/>
        <pc:sldMasterMkLst>
          <pc:docMk/>
          <pc:sldMasterMk cId="0" sldId="2147483648"/>
        </pc:sldMasterMkLst>
        <pc:spChg chg="mod">
          <ac:chgData name="Sameer Halai" userId="13832046915_tp_box_2" providerId="OAuth2" clId="{01244FCA-6537-6B49-891C-39780B3087BF}" dt="2025-06-12T06:36:56.818" v="122" actId="2711"/>
          <ac:spMkLst>
            <pc:docMk/>
            <pc:sldMasterMk cId="0" sldId="2147483648"/>
            <ac:spMk id="6" creationId="{00000000-0000-0000-0000-000000000000}"/>
          </ac:spMkLst>
        </pc:spChg>
        <pc:spChg chg="mod">
          <ac:chgData name="Sameer Halai" userId="13832046915_tp_box_2" providerId="OAuth2" clId="{01244FCA-6537-6B49-891C-39780B3087BF}" dt="2025-06-12T07:25:36.515" v="1808" actId="14100"/>
          <ac:spMkLst>
            <pc:docMk/>
            <pc:sldMasterMk cId="0" sldId="2147483648"/>
            <ac:spMk id="7" creationId="{00000000-0000-0000-0000-000000000000}"/>
          </ac:spMkLst>
        </pc:spChg>
        <pc:spChg chg="mod">
          <ac:chgData name="Sameer Halai" userId="13832046915_tp_box_2" providerId="OAuth2" clId="{01244FCA-6537-6B49-891C-39780B3087BF}" dt="2025-06-12T06:42:13.325" v="673" actId="14100"/>
          <ac:spMkLst>
            <pc:docMk/>
            <pc:sldMasterMk cId="0" sldId="2147483648"/>
            <ac:spMk id="10" creationId="{00000000-0000-0000-0000-000000000000}"/>
          </ac:spMkLst>
        </pc:spChg>
        <pc:spChg chg="add mod">
          <ac:chgData name="Sameer Halai" userId="13832046915_tp_box_2" providerId="OAuth2" clId="{01244FCA-6537-6B49-891C-39780B3087BF}" dt="2025-06-12T07:04:29.749" v="1503"/>
          <ac:spMkLst>
            <pc:docMk/>
            <pc:sldMasterMk cId="0" sldId="2147483648"/>
            <ac:spMk id="15" creationId="{D2088FF0-C26B-1CB4-6A00-E8E24BA7617F}"/>
          </ac:spMkLst>
        </pc:spChg>
        <pc:spChg chg="mod">
          <ac:chgData name="Sameer Halai" userId="13832046915_tp_box_2" providerId="OAuth2" clId="{01244FCA-6537-6B49-891C-39780B3087BF}" dt="2025-06-12T07:25:46.536" v="1810" actId="166"/>
          <ac:spMkLst>
            <pc:docMk/>
            <pc:sldMasterMk cId="0" sldId="2147483648"/>
            <ac:spMk id="17" creationId="{79896982-7DD7-10A9-F7A8-2A30C46BD643}"/>
          </ac:spMkLst>
        </pc:spChg>
        <pc:spChg chg="add mod">
          <ac:chgData name="Sameer Halai" userId="13832046915_tp_box_2" providerId="OAuth2" clId="{01244FCA-6537-6B49-891C-39780B3087BF}" dt="2025-06-12T07:26:37.415" v="1824" actId="1036"/>
          <ac:spMkLst>
            <pc:docMk/>
            <pc:sldMasterMk cId="0" sldId="2147483648"/>
            <ac:spMk id="18" creationId="{F060FA33-D4F6-768E-8A99-B2E66AF67ACC}"/>
          </ac:spMkLst>
        </pc:spChg>
        <pc:picChg chg="add mod">
          <ac:chgData name="Sameer Halai" userId="13832046915_tp_box_2" providerId="OAuth2" clId="{01244FCA-6537-6B49-891C-39780B3087BF}" dt="2025-06-12T07:00:03.803" v="1454" actId="14100"/>
          <ac:picMkLst>
            <pc:docMk/>
            <pc:sldMasterMk cId="0" sldId="2147483648"/>
            <ac:picMk id="13" creationId="{6D3DBADC-BA0C-A60C-6231-48E9E2776A9D}"/>
          </ac:picMkLst>
        </pc:picChg>
        <pc:picChg chg="add mod">
          <ac:chgData name="Sameer Halai" userId="13832046915_tp_box_2" providerId="OAuth2" clId="{01244FCA-6537-6B49-891C-39780B3087BF}" dt="2025-06-12T07:27:28.972" v="1833" actId="1076"/>
          <ac:picMkLst>
            <pc:docMk/>
            <pc:sldMasterMk cId="0" sldId="2147483648"/>
            <ac:picMk id="20" creationId="{52AE9DD8-6EC2-1CA9-AF5D-9DFA5A63C2E0}"/>
          </ac:picMkLst>
        </pc:picChg>
        <pc:sldLayoutChg chg="addSp delSp modSp mod">
          <pc:chgData name="Sameer Halai" userId="13832046915_tp_box_2" providerId="OAuth2" clId="{01244FCA-6537-6B49-891C-39780B3087BF}" dt="2025-06-12T07:26:42.357" v="1825" actId="478"/>
          <pc:sldLayoutMkLst>
            <pc:docMk/>
            <pc:sldMasterMk cId="0" sldId="2147483648"/>
            <pc:sldLayoutMk cId="0" sldId="2147483649"/>
          </pc:sldLayoutMkLst>
          <pc:spChg chg="mod">
            <ac:chgData name="Sameer Halai" userId="13832046915_tp_box_2" providerId="OAuth2" clId="{01244FCA-6537-6B49-891C-39780B3087BF}" dt="2025-06-12T06:44:43.902" v="842" actId="120"/>
            <ac:spMkLst>
              <pc:docMk/>
              <pc:sldMasterMk cId="0" sldId="2147483648"/>
              <pc:sldLayoutMk cId="0" sldId="2147483649"/>
              <ac:spMk id="16" creationId="{00000000-0000-0000-0000-000000000000}"/>
            </ac:spMkLst>
          </pc:spChg>
        </pc:sldLayoutChg>
        <pc:sldLayoutChg chg="addSp delSp modSp mod">
          <pc:chgData name="Sameer Halai" userId="13832046915_tp_box_2" providerId="OAuth2" clId="{01244FCA-6537-6B49-891C-39780B3087BF}" dt="2025-06-12T07:26:48.606" v="1826" actId="478"/>
          <pc:sldLayoutMkLst>
            <pc:docMk/>
            <pc:sldMasterMk cId="0" sldId="2147483648"/>
            <pc:sldLayoutMk cId="0" sldId="2147483650"/>
          </pc:sldLayoutMkLst>
          <pc:spChg chg="add mod">
            <ac:chgData name="Sameer Halai" userId="13832046915_tp_box_2" providerId="OAuth2" clId="{01244FCA-6537-6B49-891C-39780B3087BF}" dt="2025-06-12T06:45:18.904" v="846"/>
            <ac:spMkLst>
              <pc:docMk/>
              <pc:sldMasterMk cId="0" sldId="2147483648"/>
              <pc:sldLayoutMk cId="0" sldId="2147483650"/>
              <ac:spMk id="8" creationId="{7639EF47-272F-5D4F-2BA6-301F91D79530}"/>
            </ac:spMkLst>
          </pc:spChg>
          <pc:spChg chg="mod">
            <ac:chgData name="Sameer Halai" userId="13832046915_tp_box_2" providerId="OAuth2" clId="{01244FCA-6537-6B49-891C-39780B3087BF}" dt="2025-06-12T06:58:46.090" v="1442" actId="2711"/>
            <ac:spMkLst>
              <pc:docMk/>
              <pc:sldMasterMk cId="0" sldId="2147483648"/>
              <pc:sldLayoutMk cId="0" sldId="2147483650"/>
              <ac:spMk id="18" creationId="{00000000-0000-0000-0000-000000000000}"/>
            </ac:spMkLst>
          </pc:spChg>
          <pc:spChg chg="mod">
            <ac:chgData name="Sameer Halai" userId="13832046915_tp_box_2" providerId="OAuth2" clId="{01244FCA-6537-6B49-891C-39780B3087BF}" dt="2025-06-12T06:58:38.638" v="1440" actId="2711"/>
            <ac:spMkLst>
              <pc:docMk/>
              <pc:sldMasterMk cId="0" sldId="2147483648"/>
              <pc:sldLayoutMk cId="0" sldId="2147483650"/>
              <ac:spMk id="19" creationId="{00000000-0000-0000-0000-000000000000}"/>
            </ac:spMkLst>
          </pc:spChg>
        </pc:sldLayoutChg>
        <pc:sldLayoutChg chg="addSp delSp modSp mod">
          <pc:chgData name="Sameer Halai" userId="13832046915_tp_box_2" providerId="OAuth2" clId="{01244FCA-6537-6B49-891C-39780B3087BF}" dt="2025-06-12T07:04:41.497" v="1508" actId="478"/>
          <pc:sldLayoutMkLst>
            <pc:docMk/>
            <pc:sldMasterMk cId="0" sldId="2147483648"/>
            <pc:sldLayoutMk cId="0" sldId="2147483651"/>
          </pc:sldLayoutMkLst>
          <pc:spChg chg="add mod">
            <ac:chgData name="Sameer Halai" userId="13832046915_tp_box_2" providerId="OAuth2" clId="{01244FCA-6537-6B49-891C-39780B3087BF}" dt="2025-06-12T06:45:28.156" v="848"/>
            <ac:spMkLst>
              <pc:docMk/>
              <pc:sldMasterMk cId="0" sldId="2147483648"/>
              <pc:sldLayoutMk cId="0" sldId="2147483651"/>
              <ac:spMk id="2" creationId="{C74EF854-149F-754A-61C2-4E3B3884A4D9}"/>
            </ac:spMkLst>
          </pc:spChg>
          <pc:spChg chg="mod">
            <ac:chgData name="Sameer Halai" userId="13832046915_tp_box_2" providerId="OAuth2" clId="{01244FCA-6537-6B49-891C-39780B3087BF}" dt="2025-06-12T06:46:57.785" v="870" actId="14100"/>
            <ac:spMkLst>
              <pc:docMk/>
              <pc:sldMasterMk cId="0" sldId="2147483648"/>
              <pc:sldLayoutMk cId="0" sldId="2147483651"/>
              <ac:spMk id="24" creationId="{00000000-0000-0000-0000-000000000000}"/>
            </ac:spMkLst>
          </pc:spChg>
          <pc:spChg chg="mod">
            <ac:chgData name="Sameer Halai" userId="13832046915_tp_box_2" providerId="OAuth2" clId="{01244FCA-6537-6B49-891C-39780B3087BF}" dt="2025-06-12T06:46:50.843" v="868" actId="14100"/>
            <ac:spMkLst>
              <pc:docMk/>
              <pc:sldMasterMk cId="0" sldId="2147483648"/>
              <pc:sldLayoutMk cId="0" sldId="2147483651"/>
              <ac:spMk id="25" creationId="{00000000-0000-0000-0000-000000000000}"/>
            </ac:spMkLst>
          </pc:spChg>
          <pc:spChg chg="mod">
            <ac:chgData name="Sameer Halai" userId="13832046915_tp_box_2" providerId="OAuth2" clId="{01244FCA-6537-6B49-891C-39780B3087BF}" dt="2025-06-12T06:46:54.920" v="869" actId="14100"/>
            <ac:spMkLst>
              <pc:docMk/>
              <pc:sldMasterMk cId="0" sldId="2147483648"/>
              <pc:sldLayoutMk cId="0" sldId="2147483651"/>
              <ac:spMk id="26" creationId="{00000000-0000-0000-0000-000000000000}"/>
            </ac:spMkLst>
          </pc:spChg>
        </pc:sldLayoutChg>
        <pc:sldLayoutChg chg="addSp delSp modSp mod">
          <pc:chgData name="Sameer Halai" userId="13832046915_tp_box_2" providerId="OAuth2" clId="{01244FCA-6537-6B49-891C-39780B3087BF}" dt="2025-06-12T07:04:45.444" v="1509" actId="478"/>
          <pc:sldLayoutMkLst>
            <pc:docMk/>
            <pc:sldMasterMk cId="0" sldId="2147483648"/>
            <pc:sldLayoutMk cId="0" sldId="2147483652"/>
          </pc:sldLayoutMkLst>
        </pc:sldLayoutChg>
        <pc:sldLayoutChg chg="addSp delSp modSp mod">
          <pc:chgData name="Sameer Halai" userId="13832046915_tp_box_2" providerId="OAuth2" clId="{01244FCA-6537-6B49-891C-39780B3087BF}" dt="2025-06-12T07:04:48.417" v="1510" actId="478"/>
          <pc:sldLayoutMkLst>
            <pc:docMk/>
            <pc:sldMasterMk cId="0" sldId="2147483648"/>
            <pc:sldLayoutMk cId="0" sldId="2147483653"/>
          </pc:sldLayoutMkLst>
        </pc:sldLayoutChg>
        <pc:sldLayoutChg chg="addSp delSp modSp mod">
          <pc:chgData name="Sameer Halai" userId="13832046915_tp_box_2" providerId="OAuth2" clId="{01244FCA-6537-6B49-891C-39780B3087BF}" dt="2025-06-12T07:04:51.111" v="1511" actId="478"/>
          <pc:sldLayoutMkLst>
            <pc:docMk/>
            <pc:sldMasterMk cId="0" sldId="2147483648"/>
            <pc:sldLayoutMk cId="0" sldId="2147483654"/>
          </pc:sldLayoutMkLst>
          <pc:spChg chg="add mod">
            <ac:chgData name="Sameer Halai" userId="13832046915_tp_box_2" providerId="OAuth2" clId="{01244FCA-6537-6B49-891C-39780B3087BF}" dt="2025-06-12T06:45:50.379" v="854"/>
            <ac:spMkLst>
              <pc:docMk/>
              <pc:sldMasterMk cId="0" sldId="2147483648"/>
              <pc:sldLayoutMk cId="0" sldId="2147483654"/>
              <ac:spMk id="2" creationId="{FC5C222B-5735-7955-7219-4D898E47CEF5}"/>
            </ac:spMkLst>
          </pc:spChg>
        </pc:sldLayoutChg>
        <pc:sldLayoutChg chg="addSp delSp modSp mod">
          <pc:chgData name="Sameer Halai" userId="13832046915_tp_box_2" providerId="OAuth2" clId="{01244FCA-6537-6B49-891C-39780B3087BF}" dt="2025-06-12T07:04:53.785" v="1512" actId="478"/>
          <pc:sldLayoutMkLst>
            <pc:docMk/>
            <pc:sldMasterMk cId="0" sldId="2147483648"/>
            <pc:sldLayoutMk cId="0" sldId="2147483655"/>
          </pc:sldLayoutMkLst>
          <pc:spChg chg="add mod">
            <ac:chgData name="Sameer Halai" userId="13832046915_tp_box_2" providerId="OAuth2" clId="{01244FCA-6537-6B49-891C-39780B3087BF}" dt="2025-06-12T06:45:58.292" v="856"/>
            <ac:spMkLst>
              <pc:docMk/>
              <pc:sldMasterMk cId="0" sldId="2147483648"/>
              <pc:sldLayoutMk cId="0" sldId="2147483655"/>
              <ac:spMk id="2" creationId="{1E56DD28-9848-AA9C-F59E-3EF4C1793246}"/>
            </ac:spMkLst>
          </pc:spChg>
        </pc:sldLayoutChg>
        <pc:sldLayoutChg chg="addSp delSp modSp mod">
          <pc:chgData name="Sameer Halai" userId="13832046915_tp_box_2" providerId="OAuth2" clId="{01244FCA-6537-6B49-891C-39780B3087BF}" dt="2025-06-12T07:04:57.061" v="1513" actId="478"/>
          <pc:sldLayoutMkLst>
            <pc:docMk/>
            <pc:sldMasterMk cId="0" sldId="2147483648"/>
            <pc:sldLayoutMk cId="0" sldId="2147483656"/>
          </pc:sldLayoutMkLst>
          <pc:spChg chg="add mod">
            <ac:chgData name="Sameer Halai" userId="13832046915_tp_box_2" providerId="OAuth2" clId="{01244FCA-6537-6B49-891C-39780B3087BF}" dt="2025-06-12T06:46:04.500" v="858"/>
            <ac:spMkLst>
              <pc:docMk/>
              <pc:sldMasterMk cId="0" sldId="2147483648"/>
              <pc:sldLayoutMk cId="0" sldId="2147483656"/>
              <ac:spMk id="2" creationId="{81C53368-D1A8-5EFC-F043-210BE2171CDB}"/>
            </ac:spMkLst>
          </pc:spChg>
        </pc:sldLayoutChg>
        <pc:sldLayoutChg chg="addSp delSp modSp mod">
          <pc:chgData name="Sameer Halai" userId="13832046915_tp_box_2" providerId="OAuth2" clId="{01244FCA-6537-6B49-891C-39780B3087BF}" dt="2025-06-12T07:05:00.091" v="1514" actId="478"/>
          <pc:sldLayoutMkLst>
            <pc:docMk/>
            <pc:sldMasterMk cId="0" sldId="2147483648"/>
            <pc:sldLayoutMk cId="0" sldId="2147483657"/>
          </pc:sldLayoutMkLst>
          <pc:spChg chg="add mod">
            <ac:chgData name="Sameer Halai" userId="13832046915_tp_box_2" providerId="OAuth2" clId="{01244FCA-6537-6B49-891C-39780B3087BF}" dt="2025-06-12T06:46:11.447" v="860"/>
            <ac:spMkLst>
              <pc:docMk/>
              <pc:sldMasterMk cId="0" sldId="2147483648"/>
              <pc:sldLayoutMk cId="0" sldId="2147483657"/>
              <ac:spMk id="2" creationId="{3F7385E8-FF3F-06F3-9D10-CF49FAFC2C13}"/>
            </ac:spMkLst>
          </pc:spChg>
        </pc:sldLayoutChg>
        <pc:sldLayoutChg chg="addSp delSp modSp mod">
          <pc:chgData name="Sameer Halai" userId="13832046915_tp_box_2" providerId="OAuth2" clId="{01244FCA-6537-6B49-891C-39780B3087BF}" dt="2025-06-12T07:05:02.802" v="1515" actId="478"/>
          <pc:sldLayoutMkLst>
            <pc:docMk/>
            <pc:sldMasterMk cId="0" sldId="2147483648"/>
            <pc:sldLayoutMk cId="0" sldId="2147483658"/>
          </pc:sldLayoutMkLst>
          <pc:spChg chg="add mod">
            <ac:chgData name="Sameer Halai" userId="13832046915_tp_box_2" providerId="OAuth2" clId="{01244FCA-6537-6B49-891C-39780B3087BF}" dt="2025-06-12T06:46:18.842" v="862"/>
            <ac:spMkLst>
              <pc:docMk/>
              <pc:sldMasterMk cId="0" sldId="2147483648"/>
              <pc:sldLayoutMk cId="0" sldId="2147483658"/>
              <ac:spMk id="2" creationId="{31D14D52-8BF4-A756-DAC7-DE649B39AA23}"/>
            </ac:spMkLst>
          </pc:spChg>
        </pc:sldLayoutChg>
      </pc:sldMasterChg>
    </pc:docChg>
  </pc:docChgLst>
  <pc:docChgLst>
    <pc:chgData name="Sameer Halai" userId="13832046915_tp_box_2" providerId="OAuth2" clId="{CF2A4F1D-E9F8-764B-B81C-ED6F5DA6AF20}"/>
    <pc:docChg chg="undo custSel modSld">
      <pc:chgData name="Sameer Halai" userId="13832046915_tp_box_2" providerId="OAuth2" clId="{CF2A4F1D-E9F8-764B-B81C-ED6F5DA6AF20}" dt="2025-06-12T21:55:44.152" v="2" actId="20577"/>
      <pc:docMkLst>
        <pc:docMk/>
      </pc:docMkLst>
      <pc:sldChg chg="modNotesTx">
        <pc:chgData name="Sameer Halai" userId="13832046915_tp_box_2" providerId="OAuth2" clId="{CF2A4F1D-E9F8-764B-B81C-ED6F5DA6AF20}" dt="2025-06-12T21:55:44.152" v="2" actId="20577"/>
        <pc:sldMkLst>
          <pc:docMk/>
          <pc:sldMk cId="0" sldId="256"/>
        </pc:sldMkLst>
      </pc:sldChg>
      <pc:sldChg chg="addSp delSp mod">
        <pc:chgData name="Sameer Halai" userId="13832046915_tp_box_2" providerId="OAuth2" clId="{CF2A4F1D-E9F8-764B-B81C-ED6F5DA6AF20}" dt="2025-06-12T21:55:39.201" v="1" actId="478"/>
        <pc:sldMkLst>
          <pc:docMk/>
          <pc:sldMk cId="0" sldId="271"/>
        </pc:sldMkLst>
        <pc:picChg chg="add del">
          <ac:chgData name="Sameer Halai" userId="13832046915_tp_box_2" providerId="OAuth2" clId="{CF2A4F1D-E9F8-764B-B81C-ED6F5DA6AF20}" dt="2025-06-12T21:55:39.201" v="1" actId="478"/>
          <ac:picMkLst>
            <pc:docMk/>
            <pc:sldMk cId="0" sldId="271"/>
            <ac:picMk id="253" creationId="{00000000-0000-0000-0000-000000000000}"/>
          </ac:picMkLst>
        </pc:picChg>
      </pc:sldChg>
    </pc:docChg>
  </pc:docChgLst>
  <pc:docChgLst>
    <pc:chgData name="Sameer Halai" userId="13832046915_tp_box_2" providerId="OAuth2" clId="{BCA3FB7D-06FA-4743-990B-6AF9F9EEB13A}"/>
    <pc:docChg chg="addSld modSld">
      <pc:chgData name="Sameer Halai" userId="13832046915_tp_box_2" providerId="OAuth2" clId="{BCA3FB7D-06FA-4743-990B-6AF9F9EEB13A}" dt="2025-06-26T19:29:19.672" v="501" actId="20577"/>
      <pc:docMkLst>
        <pc:docMk/>
      </pc:docMkLst>
      <pc:sldChg chg="delSp modSp add mod">
        <pc:chgData name="Sameer Halai" userId="13832046915_tp_box_2" providerId="OAuth2" clId="{BCA3FB7D-06FA-4743-990B-6AF9F9EEB13A}" dt="2025-06-26T19:29:19.672" v="501" actId="20577"/>
        <pc:sldMkLst>
          <pc:docMk/>
          <pc:sldMk cId="3191357345" sldId="335"/>
        </pc:sldMkLst>
        <pc:spChg chg="mod">
          <ac:chgData name="Sameer Halai" userId="13832046915_tp_box_2" providerId="OAuth2" clId="{BCA3FB7D-06FA-4743-990B-6AF9F9EEB13A}" dt="2025-06-26T19:29:19.672" v="501" actId="20577"/>
          <ac:spMkLst>
            <pc:docMk/>
            <pc:sldMk cId="3191357345" sldId="335"/>
            <ac:spMk id="7" creationId="{02A795CA-59BD-A8D1-E665-E68546D2037E}"/>
          </ac:spMkLst>
        </pc:spChg>
        <pc:picChg chg="mod modCrop">
          <ac:chgData name="Sameer Halai" userId="13832046915_tp_box_2" providerId="OAuth2" clId="{BCA3FB7D-06FA-4743-990B-6AF9F9EEB13A}" dt="2025-06-26T19:25:35.279" v="9" actId="14100"/>
          <ac:picMkLst>
            <pc:docMk/>
            <pc:sldMk cId="3191357345" sldId="335"/>
            <ac:picMk id="5" creationId="{135CE2C9-C415-9885-87A9-89791A63F34F}"/>
          </ac:picMkLst>
        </pc:picChg>
        <pc:picChg chg="del">
          <ac:chgData name="Sameer Halai" userId="13832046915_tp_box_2" providerId="OAuth2" clId="{BCA3FB7D-06FA-4743-990B-6AF9F9EEB13A}" dt="2025-06-26T19:25:04.705" v="1" actId="478"/>
          <ac:picMkLst>
            <pc:docMk/>
            <pc:sldMk cId="3191357345" sldId="335"/>
            <ac:picMk id="11266" creationId="{2FF36ED4-A88F-6C4B-5FAF-B684625C4D47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6CB411-01D6-4143-9E70-0E32F9C0CB4C}" type="doc">
      <dgm:prSet loTypeId="urn:microsoft.com/office/officeart/2005/8/layout/cycle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1E6873A-9D33-A344-8961-DB3EEF2E80F5}">
      <dgm:prSet phldrT="[Text]"/>
      <dgm:spPr/>
      <dgm:t>
        <a:bodyPr/>
        <a:lstStyle/>
        <a:p>
          <a:r>
            <a:rPr lang="en-US" dirty="0"/>
            <a:t>4. Guide</a:t>
          </a:r>
        </a:p>
      </dgm:t>
    </dgm:pt>
    <dgm:pt modelId="{EFD8203C-6EB4-1E45-A32F-E7B6F338158E}" type="parTrans" cxnId="{2FF400D0-A276-B24B-B322-C6302B4AAFDE}">
      <dgm:prSet/>
      <dgm:spPr/>
      <dgm:t>
        <a:bodyPr/>
        <a:lstStyle/>
        <a:p>
          <a:endParaRPr lang="en-US"/>
        </a:p>
      </dgm:t>
    </dgm:pt>
    <dgm:pt modelId="{22CB3047-D751-C146-B4C2-490CB178421A}" type="sibTrans" cxnId="{2FF400D0-A276-B24B-B322-C6302B4AAFDE}">
      <dgm:prSet/>
      <dgm:spPr>
        <a:solidFill>
          <a:srgbClr val="2C7198"/>
        </a:solidFill>
        <a:ln>
          <a:noFill/>
        </a:ln>
      </dgm:spPr>
      <dgm:t>
        <a:bodyPr/>
        <a:lstStyle/>
        <a:p>
          <a:endParaRPr lang="en-US"/>
        </a:p>
      </dgm:t>
    </dgm:pt>
    <dgm:pt modelId="{69E5CB00-3649-3143-9C44-34384C4C4100}">
      <dgm:prSet phldrT="[Text]"/>
      <dgm:spPr/>
      <dgm:t>
        <a:bodyPr/>
        <a:lstStyle/>
        <a:p>
          <a:r>
            <a:rPr lang="en-US" dirty="0"/>
            <a:t>1.Broadcast</a:t>
          </a:r>
        </a:p>
      </dgm:t>
    </dgm:pt>
    <dgm:pt modelId="{00AF8D0B-EDE7-314A-84B5-98E6281E6B0D}" type="parTrans" cxnId="{858DD18E-0AB0-0146-AAEB-F6EEED3AB22A}">
      <dgm:prSet/>
      <dgm:spPr/>
      <dgm:t>
        <a:bodyPr/>
        <a:lstStyle/>
        <a:p>
          <a:endParaRPr lang="en-US"/>
        </a:p>
      </dgm:t>
    </dgm:pt>
    <dgm:pt modelId="{6BC9E41A-17F1-E044-AD34-8C9846A303E5}" type="sibTrans" cxnId="{858DD18E-0AB0-0146-AAEB-F6EEED3AB22A}">
      <dgm:prSet/>
      <dgm:spPr>
        <a:solidFill>
          <a:srgbClr val="2C7198"/>
        </a:solidFill>
        <a:ln>
          <a:noFill/>
        </a:ln>
      </dgm:spPr>
      <dgm:t>
        <a:bodyPr/>
        <a:lstStyle/>
        <a:p>
          <a:endParaRPr lang="en-US"/>
        </a:p>
      </dgm:t>
    </dgm:pt>
    <dgm:pt modelId="{E5D75D6B-60FB-A64F-BB8E-0A1F2B9132EE}">
      <dgm:prSet phldrT="[Text]"/>
      <dgm:spPr/>
      <dgm:t>
        <a:bodyPr/>
        <a:lstStyle/>
        <a:p>
          <a:r>
            <a:rPr lang="en-US" dirty="0"/>
            <a:t>2. Reach</a:t>
          </a:r>
        </a:p>
      </dgm:t>
    </dgm:pt>
    <dgm:pt modelId="{ED52BFDB-537D-7942-BED0-BB9750A13DDD}" type="parTrans" cxnId="{C3310DCA-DB18-934E-8BA1-58D9FEB52D98}">
      <dgm:prSet/>
      <dgm:spPr/>
      <dgm:t>
        <a:bodyPr/>
        <a:lstStyle/>
        <a:p>
          <a:endParaRPr lang="en-US"/>
        </a:p>
      </dgm:t>
    </dgm:pt>
    <dgm:pt modelId="{F71F5E0C-1CBA-074F-86FA-DD5BE3898087}" type="sibTrans" cxnId="{C3310DCA-DB18-934E-8BA1-58D9FEB52D98}">
      <dgm:prSet/>
      <dgm:spPr>
        <a:solidFill>
          <a:srgbClr val="2C7198"/>
        </a:solidFill>
        <a:ln>
          <a:noFill/>
        </a:ln>
      </dgm:spPr>
      <dgm:t>
        <a:bodyPr/>
        <a:lstStyle/>
        <a:p>
          <a:endParaRPr lang="en-US"/>
        </a:p>
      </dgm:t>
    </dgm:pt>
    <dgm:pt modelId="{7622520D-6BBA-8448-881F-42CFF9FD8DB1}">
      <dgm:prSet phldrT="[Text]"/>
      <dgm:spPr/>
      <dgm:t>
        <a:bodyPr/>
        <a:lstStyle/>
        <a:p>
          <a:r>
            <a:rPr lang="en-US" dirty="0"/>
            <a:t>3. Listen</a:t>
          </a:r>
        </a:p>
      </dgm:t>
    </dgm:pt>
    <dgm:pt modelId="{0DDCFA1C-B78E-4840-BF3C-6E3F9BE8C523}" type="parTrans" cxnId="{7E0CE0C8-B55E-CE41-9C00-0202A6281ECF}">
      <dgm:prSet/>
      <dgm:spPr/>
      <dgm:t>
        <a:bodyPr/>
        <a:lstStyle/>
        <a:p>
          <a:endParaRPr lang="en-US"/>
        </a:p>
      </dgm:t>
    </dgm:pt>
    <dgm:pt modelId="{C58CE2B1-22FE-B846-955E-8AD32279E00C}" type="sibTrans" cxnId="{7E0CE0C8-B55E-CE41-9C00-0202A6281ECF}">
      <dgm:prSet/>
      <dgm:spPr>
        <a:solidFill>
          <a:srgbClr val="2C7198"/>
        </a:solidFill>
        <a:ln>
          <a:noFill/>
        </a:ln>
      </dgm:spPr>
      <dgm:t>
        <a:bodyPr/>
        <a:lstStyle/>
        <a:p>
          <a:endParaRPr lang="en-US"/>
        </a:p>
      </dgm:t>
    </dgm:pt>
    <dgm:pt modelId="{2916522D-955E-4542-9650-4E6C1E4AC4AE}" type="pres">
      <dgm:prSet presAssocID="{0E6CB411-01D6-4143-9E70-0E32F9C0CB4C}" presName="cycle" presStyleCnt="0">
        <dgm:presLayoutVars>
          <dgm:dir/>
          <dgm:resizeHandles val="exact"/>
        </dgm:presLayoutVars>
      </dgm:prSet>
      <dgm:spPr/>
    </dgm:pt>
    <dgm:pt modelId="{06FDA7C4-CA4E-8946-9C98-5A01E6D58DB1}" type="pres">
      <dgm:prSet presAssocID="{D1E6873A-9D33-A344-8961-DB3EEF2E80F5}" presName="dummy" presStyleCnt="0"/>
      <dgm:spPr/>
    </dgm:pt>
    <dgm:pt modelId="{73E69C2D-5B5B-154C-9069-2E2AE34DD7FB}" type="pres">
      <dgm:prSet presAssocID="{D1E6873A-9D33-A344-8961-DB3EEF2E80F5}" presName="node" presStyleLbl="revTx" presStyleIdx="0" presStyleCnt="4">
        <dgm:presLayoutVars>
          <dgm:bulletEnabled val="1"/>
        </dgm:presLayoutVars>
      </dgm:prSet>
      <dgm:spPr/>
    </dgm:pt>
    <dgm:pt modelId="{79824570-CBE3-004E-AB89-BEA84BCD13C1}" type="pres">
      <dgm:prSet presAssocID="{22CB3047-D751-C146-B4C2-490CB178421A}" presName="sibTrans" presStyleLbl="node1" presStyleIdx="0" presStyleCnt="4"/>
      <dgm:spPr/>
    </dgm:pt>
    <dgm:pt modelId="{DC9ADC16-34F5-8141-A1C9-01B470D610C3}" type="pres">
      <dgm:prSet presAssocID="{69E5CB00-3649-3143-9C44-34384C4C4100}" presName="dummy" presStyleCnt="0"/>
      <dgm:spPr/>
    </dgm:pt>
    <dgm:pt modelId="{9230266B-053F-C14A-B118-869987999A91}" type="pres">
      <dgm:prSet presAssocID="{69E5CB00-3649-3143-9C44-34384C4C4100}" presName="node" presStyleLbl="revTx" presStyleIdx="1" presStyleCnt="4">
        <dgm:presLayoutVars>
          <dgm:bulletEnabled val="1"/>
        </dgm:presLayoutVars>
      </dgm:prSet>
      <dgm:spPr/>
    </dgm:pt>
    <dgm:pt modelId="{BB7A5B5C-2EAE-1B4A-A338-506583CEB8F9}" type="pres">
      <dgm:prSet presAssocID="{6BC9E41A-17F1-E044-AD34-8C9846A303E5}" presName="sibTrans" presStyleLbl="node1" presStyleIdx="1" presStyleCnt="4"/>
      <dgm:spPr/>
    </dgm:pt>
    <dgm:pt modelId="{170E8857-34C8-0C49-9A3B-6A097975F321}" type="pres">
      <dgm:prSet presAssocID="{E5D75D6B-60FB-A64F-BB8E-0A1F2B9132EE}" presName="dummy" presStyleCnt="0"/>
      <dgm:spPr/>
    </dgm:pt>
    <dgm:pt modelId="{3150A909-7F9F-0B47-B63C-FC253CC5EA3B}" type="pres">
      <dgm:prSet presAssocID="{E5D75D6B-60FB-A64F-BB8E-0A1F2B9132EE}" presName="node" presStyleLbl="revTx" presStyleIdx="2" presStyleCnt="4">
        <dgm:presLayoutVars>
          <dgm:bulletEnabled val="1"/>
        </dgm:presLayoutVars>
      </dgm:prSet>
      <dgm:spPr/>
    </dgm:pt>
    <dgm:pt modelId="{2F3BF293-07CB-A744-AA21-DD7D4FB2C698}" type="pres">
      <dgm:prSet presAssocID="{F71F5E0C-1CBA-074F-86FA-DD5BE3898087}" presName="sibTrans" presStyleLbl="node1" presStyleIdx="2" presStyleCnt="4"/>
      <dgm:spPr/>
    </dgm:pt>
    <dgm:pt modelId="{531E4D8E-CFFB-8042-B844-4B11D7E348C8}" type="pres">
      <dgm:prSet presAssocID="{7622520D-6BBA-8448-881F-42CFF9FD8DB1}" presName="dummy" presStyleCnt="0"/>
      <dgm:spPr/>
    </dgm:pt>
    <dgm:pt modelId="{95C35C2A-0393-DA42-9C27-9366A3773425}" type="pres">
      <dgm:prSet presAssocID="{7622520D-6BBA-8448-881F-42CFF9FD8DB1}" presName="node" presStyleLbl="revTx" presStyleIdx="3" presStyleCnt="4">
        <dgm:presLayoutVars>
          <dgm:bulletEnabled val="1"/>
        </dgm:presLayoutVars>
      </dgm:prSet>
      <dgm:spPr/>
    </dgm:pt>
    <dgm:pt modelId="{F77F1704-E925-9244-A3D6-E999ACF70431}" type="pres">
      <dgm:prSet presAssocID="{C58CE2B1-22FE-B846-955E-8AD32279E00C}" presName="sibTrans" presStyleLbl="node1" presStyleIdx="3" presStyleCnt="4"/>
      <dgm:spPr/>
    </dgm:pt>
  </dgm:ptLst>
  <dgm:cxnLst>
    <dgm:cxn modelId="{A4AC3612-FEC3-4341-887A-76980B79DC62}" type="presOf" srcId="{F71F5E0C-1CBA-074F-86FA-DD5BE3898087}" destId="{2F3BF293-07CB-A744-AA21-DD7D4FB2C698}" srcOrd="0" destOrd="0" presId="urn:microsoft.com/office/officeart/2005/8/layout/cycle1"/>
    <dgm:cxn modelId="{FF20EB34-5C63-7C46-8E3D-513C14E5AC3D}" type="presOf" srcId="{D1E6873A-9D33-A344-8961-DB3EEF2E80F5}" destId="{73E69C2D-5B5B-154C-9069-2E2AE34DD7FB}" srcOrd="0" destOrd="0" presId="urn:microsoft.com/office/officeart/2005/8/layout/cycle1"/>
    <dgm:cxn modelId="{9F7E725B-4167-ED44-BE73-CFE8666121E7}" type="presOf" srcId="{C58CE2B1-22FE-B846-955E-8AD32279E00C}" destId="{F77F1704-E925-9244-A3D6-E999ACF70431}" srcOrd="0" destOrd="0" presId="urn:microsoft.com/office/officeart/2005/8/layout/cycle1"/>
    <dgm:cxn modelId="{CE90A05D-BD3D-D248-9301-73CC410511E5}" type="presOf" srcId="{6BC9E41A-17F1-E044-AD34-8C9846A303E5}" destId="{BB7A5B5C-2EAE-1B4A-A338-506583CEB8F9}" srcOrd="0" destOrd="0" presId="urn:microsoft.com/office/officeart/2005/8/layout/cycle1"/>
    <dgm:cxn modelId="{F3B76581-59CF-B14C-B8E1-9BFCD6571C09}" type="presOf" srcId="{0E6CB411-01D6-4143-9E70-0E32F9C0CB4C}" destId="{2916522D-955E-4542-9650-4E6C1E4AC4AE}" srcOrd="0" destOrd="0" presId="urn:microsoft.com/office/officeart/2005/8/layout/cycle1"/>
    <dgm:cxn modelId="{B27C138A-1F34-2F4C-9FB6-0A7800AB55D3}" type="presOf" srcId="{22CB3047-D751-C146-B4C2-490CB178421A}" destId="{79824570-CBE3-004E-AB89-BEA84BCD13C1}" srcOrd="0" destOrd="0" presId="urn:microsoft.com/office/officeart/2005/8/layout/cycle1"/>
    <dgm:cxn modelId="{858DD18E-0AB0-0146-AAEB-F6EEED3AB22A}" srcId="{0E6CB411-01D6-4143-9E70-0E32F9C0CB4C}" destId="{69E5CB00-3649-3143-9C44-34384C4C4100}" srcOrd="1" destOrd="0" parTransId="{00AF8D0B-EDE7-314A-84B5-98E6281E6B0D}" sibTransId="{6BC9E41A-17F1-E044-AD34-8C9846A303E5}"/>
    <dgm:cxn modelId="{0BEB1B9B-2A68-194B-B857-F13A60E9B12B}" type="presOf" srcId="{7622520D-6BBA-8448-881F-42CFF9FD8DB1}" destId="{95C35C2A-0393-DA42-9C27-9366A3773425}" srcOrd="0" destOrd="0" presId="urn:microsoft.com/office/officeart/2005/8/layout/cycle1"/>
    <dgm:cxn modelId="{7E0CE0C8-B55E-CE41-9C00-0202A6281ECF}" srcId="{0E6CB411-01D6-4143-9E70-0E32F9C0CB4C}" destId="{7622520D-6BBA-8448-881F-42CFF9FD8DB1}" srcOrd="3" destOrd="0" parTransId="{0DDCFA1C-B78E-4840-BF3C-6E3F9BE8C523}" sibTransId="{C58CE2B1-22FE-B846-955E-8AD32279E00C}"/>
    <dgm:cxn modelId="{C3310DCA-DB18-934E-8BA1-58D9FEB52D98}" srcId="{0E6CB411-01D6-4143-9E70-0E32F9C0CB4C}" destId="{E5D75D6B-60FB-A64F-BB8E-0A1F2B9132EE}" srcOrd="2" destOrd="0" parTransId="{ED52BFDB-537D-7942-BED0-BB9750A13DDD}" sibTransId="{F71F5E0C-1CBA-074F-86FA-DD5BE3898087}"/>
    <dgm:cxn modelId="{11CC35CD-6E83-6544-8AEB-E7B497B51DFF}" type="presOf" srcId="{E5D75D6B-60FB-A64F-BB8E-0A1F2B9132EE}" destId="{3150A909-7F9F-0B47-B63C-FC253CC5EA3B}" srcOrd="0" destOrd="0" presId="urn:microsoft.com/office/officeart/2005/8/layout/cycle1"/>
    <dgm:cxn modelId="{2FF400D0-A276-B24B-B322-C6302B4AAFDE}" srcId="{0E6CB411-01D6-4143-9E70-0E32F9C0CB4C}" destId="{D1E6873A-9D33-A344-8961-DB3EEF2E80F5}" srcOrd="0" destOrd="0" parTransId="{EFD8203C-6EB4-1E45-A32F-E7B6F338158E}" sibTransId="{22CB3047-D751-C146-B4C2-490CB178421A}"/>
    <dgm:cxn modelId="{347E77EA-1912-AB47-8DC7-D9944A173BCA}" type="presOf" srcId="{69E5CB00-3649-3143-9C44-34384C4C4100}" destId="{9230266B-053F-C14A-B118-869987999A91}" srcOrd="0" destOrd="0" presId="urn:microsoft.com/office/officeart/2005/8/layout/cycle1"/>
    <dgm:cxn modelId="{83F47A1C-28B0-2149-B90E-D49E9CF379CF}" type="presParOf" srcId="{2916522D-955E-4542-9650-4E6C1E4AC4AE}" destId="{06FDA7C4-CA4E-8946-9C98-5A01E6D58DB1}" srcOrd="0" destOrd="0" presId="urn:microsoft.com/office/officeart/2005/8/layout/cycle1"/>
    <dgm:cxn modelId="{C2D82D1A-2C4C-EE4A-8B67-B29FDCC26713}" type="presParOf" srcId="{2916522D-955E-4542-9650-4E6C1E4AC4AE}" destId="{73E69C2D-5B5B-154C-9069-2E2AE34DD7FB}" srcOrd="1" destOrd="0" presId="urn:microsoft.com/office/officeart/2005/8/layout/cycle1"/>
    <dgm:cxn modelId="{0BA50F46-D045-394A-BBFD-3FE60EE84CD8}" type="presParOf" srcId="{2916522D-955E-4542-9650-4E6C1E4AC4AE}" destId="{79824570-CBE3-004E-AB89-BEA84BCD13C1}" srcOrd="2" destOrd="0" presId="urn:microsoft.com/office/officeart/2005/8/layout/cycle1"/>
    <dgm:cxn modelId="{6798C65A-F3FA-694C-9911-7886118D2548}" type="presParOf" srcId="{2916522D-955E-4542-9650-4E6C1E4AC4AE}" destId="{DC9ADC16-34F5-8141-A1C9-01B470D610C3}" srcOrd="3" destOrd="0" presId="urn:microsoft.com/office/officeart/2005/8/layout/cycle1"/>
    <dgm:cxn modelId="{E7294A95-DADF-F649-9321-D052B9B6894C}" type="presParOf" srcId="{2916522D-955E-4542-9650-4E6C1E4AC4AE}" destId="{9230266B-053F-C14A-B118-869987999A91}" srcOrd="4" destOrd="0" presId="urn:microsoft.com/office/officeart/2005/8/layout/cycle1"/>
    <dgm:cxn modelId="{361B8B4A-12BF-594A-894B-30DBB6639ED4}" type="presParOf" srcId="{2916522D-955E-4542-9650-4E6C1E4AC4AE}" destId="{BB7A5B5C-2EAE-1B4A-A338-506583CEB8F9}" srcOrd="5" destOrd="0" presId="urn:microsoft.com/office/officeart/2005/8/layout/cycle1"/>
    <dgm:cxn modelId="{B91ADED4-2DD5-614D-AD5C-C15787CACB37}" type="presParOf" srcId="{2916522D-955E-4542-9650-4E6C1E4AC4AE}" destId="{170E8857-34C8-0C49-9A3B-6A097975F321}" srcOrd="6" destOrd="0" presId="urn:microsoft.com/office/officeart/2005/8/layout/cycle1"/>
    <dgm:cxn modelId="{1BF4A4E1-C9EE-9F47-A830-717A54A00D11}" type="presParOf" srcId="{2916522D-955E-4542-9650-4E6C1E4AC4AE}" destId="{3150A909-7F9F-0B47-B63C-FC253CC5EA3B}" srcOrd="7" destOrd="0" presId="urn:microsoft.com/office/officeart/2005/8/layout/cycle1"/>
    <dgm:cxn modelId="{5AC23BB3-9032-8B4D-94D4-24B3DB575426}" type="presParOf" srcId="{2916522D-955E-4542-9650-4E6C1E4AC4AE}" destId="{2F3BF293-07CB-A744-AA21-DD7D4FB2C698}" srcOrd="8" destOrd="0" presId="urn:microsoft.com/office/officeart/2005/8/layout/cycle1"/>
    <dgm:cxn modelId="{F514E9B0-2B9C-2743-BDFB-2B096EDD1399}" type="presParOf" srcId="{2916522D-955E-4542-9650-4E6C1E4AC4AE}" destId="{531E4D8E-CFFB-8042-B844-4B11D7E348C8}" srcOrd="9" destOrd="0" presId="urn:microsoft.com/office/officeart/2005/8/layout/cycle1"/>
    <dgm:cxn modelId="{3F7F80C0-D78C-984F-AB8C-D6F5F36C94C9}" type="presParOf" srcId="{2916522D-955E-4542-9650-4E6C1E4AC4AE}" destId="{95C35C2A-0393-DA42-9C27-9366A3773425}" srcOrd="10" destOrd="0" presId="urn:microsoft.com/office/officeart/2005/8/layout/cycle1"/>
    <dgm:cxn modelId="{C3AAA760-4ED2-9347-9080-96E92D9EADB5}" type="presParOf" srcId="{2916522D-955E-4542-9650-4E6C1E4AC4AE}" destId="{F77F1704-E925-9244-A3D6-E999ACF70431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E69C2D-5B5B-154C-9069-2E2AE34DD7FB}">
      <dsp:nvSpPr>
        <dsp:cNvPr id="0" name=""/>
        <dsp:cNvSpPr/>
      </dsp:nvSpPr>
      <dsp:spPr>
        <a:xfrm>
          <a:off x="2951702" y="91840"/>
          <a:ext cx="1437203" cy="1437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4. Guide</a:t>
          </a:r>
        </a:p>
      </dsp:txBody>
      <dsp:txXfrm>
        <a:off x="2951702" y="91840"/>
        <a:ext cx="1437203" cy="1437203"/>
      </dsp:txXfrm>
    </dsp:sp>
    <dsp:sp modelId="{79824570-CBE3-004E-AB89-BEA84BCD13C1}">
      <dsp:nvSpPr>
        <dsp:cNvPr id="0" name=""/>
        <dsp:cNvSpPr/>
      </dsp:nvSpPr>
      <dsp:spPr>
        <a:xfrm>
          <a:off x="417593" y="847"/>
          <a:ext cx="4062305" cy="4062305"/>
        </a:xfrm>
        <a:prstGeom prst="circularArrow">
          <a:avLst>
            <a:gd name="adj1" fmla="val 6899"/>
            <a:gd name="adj2" fmla="val 465101"/>
            <a:gd name="adj3" fmla="val 550470"/>
            <a:gd name="adj4" fmla="val 20584429"/>
            <a:gd name="adj5" fmla="val 8049"/>
          </a:avLst>
        </a:prstGeom>
        <a:solidFill>
          <a:srgbClr val="2C7198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30266B-053F-C14A-B118-869987999A91}">
      <dsp:nvSpPr>
        <dsp:cNvPr id="0" name=""/>
        <dsp:cNvSpPr/>
      </dsp:nvSpPr>
      <dsp:spPr>
        <a:xfrm>
          <a:off x="2951702" y="2534956"/>
          <a:ext cx="1437203" cy="1437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1.Broadcast</a:t>
          </a:r>
        </a:p>
      </dsp:txBody>
      <dsp:txXfrm>
        <a:off x="2951702" y="2534956"/>
        <a:ext cx="1437203" cy="1437203"/>
      </dsp:txXfrm>
    </dsp:sp>
    <dsp:sp modelId="{BB7A5B5C-2EAE-1B4A-A338-506583CEB8F9}">
      <dsp:nvSpPr>
        <dsp:cNvPr id="0" name=""/>
        <dsp:cNvSpPr/>
      </dsp:nvSpPr>
      <dsp:spPr>
        <a:xfrm>
          <a:off x="417593" y="847"/>
          <a:ext cx="4062305" cy="4062305"/>
        </a:xfrm>
        <a:prstGeom prst="circularArrow">
          <a:avLst>
            <a:gd name="adj1" fmla="val 6899"/>
            <a:gd name="adj2" fmla="val 465101"/>
            <a:gd name="adj3" fmla="val 5950470"/>
            <a:gd name="adj4" fmla="val 4384429"/>
            <a:gd name="adj5" fmla="val 8049"/>
          </a:avLst>
        </a:prstGeom>
        <a:solidFill>
          <a:srgbClr val="2C7198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50A909-7F9F-0B47-B63C-FC253CC5EA3B}">
      <dsp:nvSpPr>
        <dsp:cNvPr id="0" name=""/>
        <dsp:cNvSpPr/>
      </dsp:nvSpPr>
      <dsp:spPr>
        <a:xfrm>
          <a:off x="508586" y="2534956"/>
          <a:ext cx="1437203" cy="1437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2. Reach</a:t>
          </a:r>
        </a:p>
      </dsp:txBody>
      <dsp:txXfrm>
        <a:off x="508586" y="2534956"/>
        <a:ext cx="1437203" cy="1437203"/>
      </dsp:txXfrm>
    </dsp:sp>
    <dsp:sp modelId="{2F3BF293-07CB-A744-AA21-DD7D4FB2C698}">
      <dsp:nvSpPr>
        <dsp:cNvPr id="0" name=""/>
        <dsp:cNvSpPr/>
      </dsp:nvSpPr>
      <dsp:spPr>
        <a:xfrm>
          <a:off x="417593" y="847"/>
          <a:ext cx="4062305" cy="4062305"/>
        </a:xfrm>
        <a:prstGeom prst="circularArrow">
          <a:avLst>
            <a:gd name="adj1" fmla="val 6899"/>
            <a:gd name="adj2" fmla="val 465101"/>
            <a:gd name="adj3" fmla="val 11350470"/>
            <a:gd name="adj4" fmla="val 9784429"/>
            <a:gd name="adj5" fmla="val 8049"/>
          </a:avLst>
        </a:prstGeom>
        <a:solidFill>
          <a:srgbClr val="2C7198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C35C2A-0393-DA42-9C27-9366A3773425}">
      <dsp:nvSpPr>
        <dsp:cNvPr id="0" name=""/>
        <dsp:cNvSpPr/>
      </dsp:nvSpPr>
      <dsp:spPr>
        <a:xfrm>
          <a:off x="508586" y="91840"/>
          <a:ext cx="1437203" cy="1437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3. Listen</a:t>
          </a:r>
        </a:p>
      </dsp:txBody>
      <dsp:txXfrm>
        <a:off x="508586" y="91840"/>
        <a:ext cx="1437203" cy="1437203"/>
      </dsp:txXfrm>
    </dsp:sp>
    <dsp:sp modelId="{F77F1704-E925-9244-A3D6-E999ACF70431}">
      <dsp:nvSpPr>
        <dsp:cNvPr id="0" name=""/>
        <dsp:cNvSpPr/>
      </dsp:nvSpPr>
      <dsp:spPr>
        <a:xfrm>
          <a:off x="417593" y="847"/>
          <a:ext cx="4062305" cy="4062305"/>
        </a:xfrm>
        <a:prstGeom prst="circularArrow">
          <a:avLst>
            <a:gd name="adj1" fmla="val 6899"/>
            <a:gd name="adj2" fmla="val 465101"/>
            <a:gd name="adj3" fmla="val 16750470"/>
            <a:gd name="adj4" fmla="val 15184429"/>
            <a:gd name="adj5" fmla="val 8049"/>
          </a:avLst>
        </a:prstGeom>
        <a:solidFill>
          <a:srgbClr val="2C7198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22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22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22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22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22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22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22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22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22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76" name="Google Shape;7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e4f23bf3e6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3" name="Google Shape;193;g2e4f23bf3e6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6493e794fa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3" name="Google Shape;203;g26493e794fa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0" name="Google Shape;23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>
          <a:extLst>
            <a:ext uri="{FF2B5EF4-FFF2-40B4-BE49-F238E27FC236}">
              <a16:creationId xmlns:a16="http://schemas.microsoft.com/office/drawing/2014/main" id="{F7F61137-6662-6A13-7316-F1E151F0E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e4f23bf3e6_0_64:notes">
            <a:extLst>
              <a:ext uri="{FF2B5EF4-FFF2-40B4-BE49-F238E27FC236}">
                <a16:creationId xmlns:a16="http://schemas.microsoft.com/office/drawing/2014/main" id="{3DEBC043-85E8-8BB9-0D74-BC01B093630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6" name="Google Shape;246;g2e4f23bf3e6_0_64:notes">
            <a:extLst>
              <a:ext uri="{FF2B5EF4-FFF2-40B4-BE49-F238E27FC236}">
                <a16:creationId xmlns:a16="http://schemas.microsoft.com/office/drawing/2014/main" id="{F36868E2-E771-D6EE-07A0-F72B4DAB49B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89115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e4f23bf3e6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6" name="Google Shape;246;g2e4f23bf3e6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ea722b5ba5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6" name="Google Shape;306;g1ea722b5ba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26445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1ea722b5ba5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81" name="Google Shape;381;g1ea722b5ba5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074656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21" name="Google Shape;42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383243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31" name="Google Shape;43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565241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41" name="Google Shape;44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51660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76123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52" name="Google Shape;45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055848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79b4a79bd0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g279b4a79bd0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58055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604255968e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5" name="Google Shape;285;g2604255968e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>
          <a:extLst>
            <a:ext uri="{FF2B5EF4-FFF2-40B4-BE49-F238E27FC236}">
              <a16:creationId xmlns:a16="http://schemas.microsoft.com/office/drawing/2014/main" id="{FE79341E-6963-B0A8-29A6-67DD478A0A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e507996a78_0_14:notes">
            <a:extLst>
              <a:ext uri="{FF2B5EF4-FFF2-40B4-BE49-F238E27FC236}">
                <a16:creationId xmlns:a16="http://schemas.microsoft.com/office/drawing/2014/main" id="{C787D8E9-D702-8704-913B-12EEB8E4377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1" name="Google Shape;131;g2e507996a78_0_14:notes">
            <a:extLst>
              <a:ext uri="{FF2B5EF4-FFF2-40B4-BE49-F238E27FC236}">
                <a16:creationId xmlns:a16="http://schemas.microsoft.com/office/drawing/2014/main" id="{98C5C43B-D02A-6A88-D82E-F01B4499464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76781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e507996a78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9" name="Google Shape;139;g2e507996a78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5" name="Google Shape;11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6493e794f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8" name="Google Shape;158;g26493e794f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6" name="Google Shape;16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4" name="Google Shape;17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2" name="Google Shape;18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"/>
          <p:cNvSpPr txBox="1"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Calibri"/>
              <a:buNone/>
              <a:defRPr sz="6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4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640"/>
              <a:buNone/>
              <a:defRPr sz="2640"/>
            </a:lvl1pPr>
            <a:lvl2pPr lvl="1" algn="ctr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/>
            </a:lvl2pPr>
            <a:lvl3pPr lvl="2" algn="ctr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980"/>
              <a:buNone/>
              <a:defRPr sz="1979"/>
            </a:lvl3pPr>
            <a:lvl4pPr lvl="3" algn="ctr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760"/>
            </a:lvl4pPr>
            <a:lvl5pPr lvl="4" algn="ctr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760"/>
            </a:lvl5pPr>
            <a:lvl6pPr lvl="5" algn="ctr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760"/>
            </a:lvl6pPr>
            <a:lvl7pPr lvl="6" algn="ctr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760"/>
            </a:lvl7pPr>
            <a:lvl8pPr lvl="7" algn="ctr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760"/>
            </a:lvl8pPr>
            <a:lvl9pPr lvl="8" algn="ctr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760"/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sldNum" idx="12"/>
          </p:nvPr>
        </p:nvSpPr>
        <p:spPr>
          <a:xfrm>
            <a:off x="222520" y="4776991"/>
            <a:ext cx="121717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"/>
          <p:cNvSpPr txBox="1">
            <a:spLocks noGrp="1"/>
          </p:cNvSpPr>
          <p:nvPr>
            <p:ph type="title"/>
          </p:nvPr>
        </p:nvSpPr>
        <p:spPr>
          <a:xfrm>
            <a:off x="291830" y="273845"/>
            <a:ext cx="856034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>
                <a:latin typeface="Effra CC Medium" panose="020B0503020203020204" pitchFamily="34" charset="0"/>
                <a:cs typeface="Effra CC Medium" panose="020B0503020203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9" name="Google Shape;19;p5"/>
          <p:cNvSpPr txBox="1">
            <a:spLocks noGrp="1"/>
          </p:cNvSpPr>
          <p:nvPr>
            <p:ph type="body" idx="1"/>
          </p:nvPr>
        </p:nvSpPr>
        <p:spPr>
          <a:xfrm>
            <a:off x="291829" y="1369219"/>
            <a:ext cx="8560339" cy="3263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Europa-Regular" panose="02000000000000000000" pitchFamily="2" charset="77"/>
              </a:defRPr>
            </a:lvl1pPr>
            <a:lvl2pPr marL="914400" lvl="1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8" name="Google Shape;16;p4">
            <a:extLst>
              <a:ext uri="{FF2B5EF4-FFF2-40B4-BE49-F238E27FC236}">
                <a16:creationId xmlns:a16="http://schemas.microsoft.com/office/drawing/2014/main" id="{7639EF47-272F-5D4F-2BA6-301F91D7953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22520" y="4776991"/>
            <a:ext cx="121717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"/>
          <p:cNvSpPr txBox="1">
            <a:spLocks noGrp="1"/>
          </p:cNvSpPr>
          <p:nvPr>
            <p:ph type="title"/>
          </p:nvPr>
        </p:nvSpPr>
        <p:spPr>
          <a:xfrm>
            <a:off x="301557" y="273845"/>
            <a:ext cx="8540885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5" name="Google Shape;25;p7"/>
          <p:cNvSpPr txBox="1">
            <a:spLocks noGrp="1"/>
          </p:cNvSpPr>
          <p:nvPr>
            <p:ph type="body" idx="1"/>
          </p:nvPr>
        </p:nvSpPr>
        <p:spPr>
          <a:xfrm>
            <a:off x="301557" y="1369219"/>
            <a:ext cx="4213293" cy="3263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26" name="Google Shape;26;p7"/>
          <p:cNvSpPr txBox="1">
            <a:spLocks noGrp="1"/>
          </p:cNvSpPr>
          <p:nvPr>
            <p:ph type="body" idx="2"/>
          </p:nvPr>
        </p:nvSpPr>
        <p:spPr>
          <a:xfrm>
            <a:off x="4629149" y="1369219"/>
            <a:ext cx="4213293" cy="3263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2" name="Google Shape;16;p4">
            <a:extLst>
              <a:ext uri="{FF2B5EF4-FFF2-40B4-BE49-F238E27FC236}">
                <a16:creationId xmlns:a16="http://schemas.microsoft.com/office/drawing/2014/main" id="{C74EF854-149F-754A-61C2-4E3B3884A4D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22520" y="4776991"/>
            <a:ext cx="121717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;p4">
            <a:extLst>
              <a:ext uri="{FF2B5EF4-FFF2-40B4-BE49-F238E27FC236}">
                <a16:creationId xmlns:a16="http://schemas.microsoft.com/office/drawing/2014/main" id="{FC5C222B-5735-7955-7219-4D898E47CEF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22520" y="4776991"/>
            <a:ext cx="121717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20"/>
              <a:buFont typeface="Calibri"/>
              <a:buNone/>
              <a:defRPr sz="352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52119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520"/>
              <a:buChar char="•"/>
              <a:defRPr sz="3520"/>
            </a:lvl1pPr>
            <a:lvl2pPr marL="914400" lvl="1" indent="-42418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3080"/>
              <a:buChar char="•"/>
              <a:defRPr sz="3080"/>
            </a:lvl2pPr>
            <a:lvl3pPr marL="1371600" lvl="2" indent="-396239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2640"/>
              <a:buChar char="•"/>
              <a:defRPr sz="2640"/>
            </a:lvl3pPr>
            <a:lvl4pPr marL="1828800" lvl="3" indent="-3683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4pPr>
            <a:lvl5pPr marL="2286000" lvl="4" indent="-3683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5pPr>
            <a:lvl6pPr marL="2743200" lvl="5" indent="-3683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6pPr>
            <a:lvl7pPr marL="3200400" lvl="6" indent="-3683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7pPr>
            <a:lvl8pPr marL="3657600" lvl="7" indent="-3683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8pPr>
            <a:lvl9pPr marL="4114800" lvl="8" indent="-3683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760"/>
            </a:lvl1pPr>
            <a:lvl2pPr marL="914400" lvl="1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540"/>
              <a:buNone/>
              <a:defRPr sz="1540"/>
            </a:lvl2pPr>
            <a:lvl3pPr marL="1371600" lvl="2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3pPr>
            <a:lvl4pPr marL="1828800" lvl="3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4pPr>
            <a:lvl5pPr marL="2286000" lvl="4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5pPr>
            <a:lvl6pPr marL="2743200" lvl="5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6pPr>
            <a:lvl7pPr marL="3200400" lvl="6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7pPr>
            <a:lvl8pPr marL="3657600" lvl="7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8pPr>
            <a:lvl9pPr marL="4114800" lvl="8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" name="Google Shape;16;p4">
            <a:extLst>
              <a:ext uri="{FF2B5EF4-FFF2-40B4-BE49-F238E27FC236}">
                <a16:creationId xmlns:a16="http://schemas.microsoft.com/office/drawing/2014/main" id="{1E56DD28-9848-AA9C-F59E-3EF4C179324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22520" y="4776991"/>
            <a:ext cx="121717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20"/>
              <a:buFont typeface="Calibri"/>
              <a:buNone/>
              <a:defRPr sz="352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2"/>
          <p:cNvSpPr>
            <a:spLocks noGrp="1"/>
          </p:cNvSpPr>
          <p:nvPr>
            <p:ph type="pic" idx="2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58" name="Google Shape;58;p12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760"/>
            </a:lvl1pPr>
            <a:lvl2pPr marL="914400" lvl="1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540"/>
              <a:buNone/>
              <a:defRPr sz="1540"/>
            </a:lvl2pPr>
            <a:lvl3pPr marL="1371600" lvl="2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3pPr>
            <a:lvl4pPr marL="1828800" lvl="3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4pPr>
            <a:lvl5pPr marL="2286000" lvl="4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5pPr>
            <a:lvl6pPr marL="2743200" lvl="5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6pPr>
            <a:lvl7pPr marL="3200400" lvl="6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7pPr>
            <a:lvl8pPr marL="3657600" lvl="7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8pPr>
            <a:lvl9pPr marL="4114800" lvl="8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" name="Google Shape;16;p4">
            <a:extLst>
              <a:ext uri="{FF2B5EF4-FFF2-40B4-BE49-F238E27FC236}">
                <a16:creationId xmlns:a16="http://schemas.microsoft.com/office/drawing/2014/main" id="{81C53368-D1A8-5EFC-F043-210BE2171CD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22520" y="4776991"/>
            <a:ext cx="121717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body" idx="1"/>
          </p:nvPr>
        </p:nvSpPr>
        <p:spPr>
          <a:xfrm rot="5400000">
            <a:off x="2940249" y="-942379"/>
            <a:ext cx="3263503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" name="Google Shape;16;p4">
            <a:extLst>
              <a:ext uri="{FF2B5EF4-FFF2-40B4-BE49-F238E27FC236}">
                <a16:creationId xmlns:a16="http://schemas.microsoft.com/office/drawing/2014/main" id="{3F7385E8-FF3F-06F3-9D10-CF49FAFC2C1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22520" y="4776991"/>
            <a:ext cx="121717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" name="Google Shape;16;p4">
            <a:extLst>
              <a:ext uri="{FF2B5EF4-FFF2-40B4-BE49-F238E27FC236}">
                <a16:creationId xmlns:a16="http://schemas.microsoft.com/office/drawing/2014/main" id="{31D14D52-8BF4-A756-DAC7-DE649B39AA2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22520" y="4776991"/>
            <a:ext cx="121717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alphaModFix amt="16012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"/>
          <p:cNvSpPr txBox="1">
            <a:spLocks noGrp="1"/>
          </p:cNvSpPr>
          <p:nvPr>
            <p:ph type="title"/>
          </p:nvPr>
        </p:nvSpPr>
        <p:spPr>
          <a:xfrm>
            <a:off x="155643" y="149395"/>
            <a:ext cx="8842442" cy="927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40"/>
              <a:buFont typeface="Calibri"/>
              <a:buNone/>
              <a:defRPr sz="48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" name="Google Shape;7;p3"/>
          <p:cNvSpPr txBox="1">
            <a:spLocks noGrp="1"/>
          </p:cNvSpPr>
          <p:nvPr>
            <p:ph type="body" idx="1"/>
          </p:nvPr>
        </p:nvSpPr>
        <p:spPr>
          <a:xfrm>
            <a:off x="155643" y="1195411"/>
            <a:ext cx="8842442" cy="3509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2418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080"/>
              <a:buFont typeface="Arial"/>
              <a:buChar char="•"/>
              <a:defRPr sz="30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6240" algn="l" rtl="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2640"/>
              <a:buFont typeface="Arial"/>
              <a:buChar char="•"/>
              <a:defRPr sz="26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68300" algn="l" rtl="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4330" algn="l" rtl="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980"/>
              <a:buFont typeface="Arial"/>
              <a:buChar char="•"/>
              <a:defRPr sz="19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4329" algn="l" rtl="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980"/>
              <a:buFont typeface="Arial"/>
              <a:buChar char="•"/>
              <a:defRPr sz="19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4329" algn="l" rtl="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980"/>
              <a:buFont typeface="Arial"/>
              <a:buChar char="•"/>
              <a:defRPr sz="19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4329" algn="l" rtl="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980"/>
              <a:buFont typeface="Arial"/>
              <a:buChar char="•"/>
              <a:defRPr sz="19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4329" algn="l" rtl="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980"/>
              <a:buFont typeface="Arial"/>
              <a:buChar char="•"/>
              <a:defRPr sz="19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4329" algn="l" rtl="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980"/>
              <a:buFont typeface="Arial"/>
              <a:buChar char="•"/>
              <a:defRPr sz="19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" name="Google Shape;10;p3"/>
          <p:cNvSpPr txBox="1">
            <a:spLocks noGrp="1"/>
          </p:cNvSpPr>
          <p:nvPr>
            <p:ph type="sldNum" idx="12"/>
          </p:nvPr>
        </p:nvSpPr>
        <p:spPr>
          <a:xfrm>
            <a:off x="155643" y="4788357"/>
            <a:ext cx="113813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6D3DBADC-BA0C-A60C-6231-48E9E2776A9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938655" y="4788357"/>
            <a:ext cx="1049702" cy="29068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2088FF0-C26B-1CB4-6A00-E8E24BA7617F}"/>
              </a:ext>
            </a:extLst>
          </p:cNvPr>
          <p:cNvSpPr txBox="1"/>
          <p:nvPr userDrawn="1"/>
        </p:nvSpPr>
        <p:spPr>
          <a:xfrm>
            <a:off x="4052455" y="4785826"/>
            <a:ext cx="1039091" cy="2650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chemeClr val="tx2">
                    <a:lumMod val="75000"/>
                  </a:schemeClr>
                </a:solidFill>
                <a:latin typeface="Europa-Regular" panose="02000000000000000000" pitchFamily="2" charset="77"/>
              </a:rPr>
              <a:t>wehealth.org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79896982-7DD7-10A9-F7A8-2A30C46BD643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>
              <a:gd name="connsiteX0" fmla="*/ 227634 w 9144000"/>
              <a:gd name="connsiteY0" fmla="*/ 149395 h 5143500"/>
              <a:gd name="connsiteX1" fmla="*/ 155643 w 9144000"/>
              <a:gd name="connsiteY1" fmla="*/ 221386 h 5143500"/>
              <a:gd name="connsiteX2" fmla="*/ 155643 w 9144000"/>
              <a:gd name="connsiteY2" fmla="*/ 4648270 h 5143500"/>
              <a:gd name="connsiteX3" fmla="*/ 227634 w 9144000"/>
              <a:gd name="connsiteY3" fmla="*/ 4720261 h 5143500"/>
              <a:gd name="connsiteX4" fmla="*/ 8926094 w 9144000"/>
              <a:gd name="connsiteY4" fmla="*/ 4720261 h 5143500"/>
              <a:gd name="connsiteX5" fmla="*/ 8998085 w 9144000"/>
              <a:gd name="connsiteY5" fmla="*/ 4648270 h 5143500"/>
              <a:gd name="connsiteX6" fmla="*/ 8998085 w 9144000"/>
              <a:gd name="connsiteY6" fmla="*/ 221386 h 5143500"/>
              <a:gd name="connsiteX7" fmla="*/ 8926094 w 9144000"/>
              <a:gd name="connsiteY7" fmla="*/ 149395 h 5143500"/>
              <a:gd name="connsiteX8" fmla="*/ 0 w 9144000"/>
              <a:gd name="connsiteY8" fmla="*/ 0 h 5143500"/>
              <a:gd name="connsiteX9" fmla="*/ 9144000 w 9144000"/>
              <a:gd name="connsiteY9" fmla="*/ 0 h 5143500"/>
              <a:gd name="connsiteX10" fmla="*/ 9144000 w 9144000"/>
              <a:gd name="connsiteY10" fmla="*/ 5143500 h 5143500"/>
              <a:gd name="connsiteX11" fmla="*/ 0 w 9144000"/>
              <a:gd name="connsiteY11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44000" h="5143500">
                <a:moveTo>
                  <a:pt x="227634" y="149395"/>
                </a:moveTo>
                <a:cubicBezTo>
                  <a:pt x="187874" y="149395"/>
                  <a:pt x="155643" y="181626"/>
                  <a:pt x="155643" y="221386"/>
                </a:cubicBezTo>
                <a:lnTo>
                  <a:pt x="155643" y="4648270"/>
                </a:lnTo>
                <a:cubicBezTo>
                  <a:pt x="155643" y="4688030"/>
                  <a:pt x="187874" y="4720261"/>
                  <a:pt x="227634" y="4720261"/>
                </a:cubicBezTo>
                <a:lnTo>
                  <a:pt x="8926094" y="4720261"/>
                </a:lnTo>
                <a:cubicBezTo>
                  <a:pt x="8965854" y="4720261"/>
                  <a:pt x="8998085" y="4688030"/>
                  <a:pt x="8998085" y="4648270"/>
                </a:cubicBezTo>
                <a:lnTo>
                  <a:pt x="8998085" y="221386"/>
                </a:lnTo>
                <a:cubicBezTo>
                  <a:pt x="8998085" y="181626"/>
                  <a:pt x="8965854" y="149395"/>
                  <a:pt x="8926094" y="149395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60FA33-D4F6-768E-8A99-B2E66AF67ACC}"/>
              </a:ext>
            </a:extLst>
          </p:cNvPr>
          <p:cNvSpPr txBox="1"/>
          <p:nvPr userDrawn="1"/>
        </p:nvSpPr>
        <p:spPr>
          <a:xfrm>
            <a:off x="4204855" y="4810210"/>
            <a:ext cx="1039091" cy="2650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chemeClr val="tx2">
                    <a:lumMod val="75000"/>
                  </a:schemeClr>
                </a:solidFill>
                <a:latin typeface="Europa-Regular" panose="02000000000000000000" pitchFamily="2" charset="77"/>
              </a:rPr>
              <a:t>wehealth.org</a:t>
            </a:r>
          </a:p>
        </p:txBody>
      </p:sp>
      <p:pic>
        <p:nvPicPr>
          <p:cNvPr id="20" name="Picture 19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52AE9DD8-6EC2-1CA9-AF5D-9DFA5A63C2E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913009" y="4790269"/>
            <a:ext cx="1100993" cy="304890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  <p:sldLayoutId id="2147483656" r:id="rId6"/>
    <p:sldLayoutId id="2147483657" r:id="rId7"/>
    <p:sldLayoutId id="214748365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ctr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1" i="0" u="none" strike="noStrike" cap="none">
          <a:solidFill>
            <a:srgbClr val="000000"/>
          </a:solidFill>
          <a:latin typeface="Effra CC" panose="020B0503020203020204" pitchFamily="34" charset="0"/>
          <a:ea typeface="Effra CC" panose="020B0503020203020204" pitchFamily="34" charset="0"/>
          <a:cs typeface="Effra CC" panose="020B0503020203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33020" marR="0" lvl="0" indent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buNone/>
        <a:defRPr sz="1400" b="0" i="0" u="none" strike="noStrike" cap="none">
          <a:solidFill>
            <a:srgbClr val="000000"/>
          </a:solidFill>
          <a:latin typeface="Europa-Regular" panose="02000000000000000000" pitchFamily="2" charset="77"/>
          <a:ea typeface="Europa-Regular" panose="02000000000000000000" pitchFamily="2" charset="77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45.png"/><Relationship Id="rId3" Type="http://schemas.openxmlformats.org/officeDocument/2006/relationships/image" Target="../media/image19.png"/><Relationship Id="rId7" Type="http://schemas.openxmlformats.org/officeDocument/2006/relationships/image" Target="../media/image26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43.png"/><Relationship Id="rId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openxmlformats.org/officeDocument/2006/relationships/image" Target="../media/image42.png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9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hyperlink" Target="https://www.wehealth.org/news/using-ai-for-videos-in-languages-other-than-english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63963" y="3931243"/>
            <a:ext cx="1438875" cy="514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" descr="Headshot Sameer Halai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0" y="3211806"/>
            <a:ext cx="1438875" cy="1438875"/>
          </a:xfrm>
          <a:prstGeom prst="roundRect">
            <a:avLst>
              <a:gd name="adj" fmla="val 30546"/>
            </a:avLst>
          </a:prstGeom>
          <a:noFill/>
          <a:ln>
            <a:noFill/>
          </a:ln>
        </p:spPr>
      </p:pic>
      <p:sp>
        <p:nvSpPr>
          <p:cNvPr id="83" name="Google Shape;83;p1"/>
          <p:cNvSpPr txBox="1"/>
          <p:nvPr/>
        </p:nvSpPr>
        <p:spPr>
          <a:xfrm>
            <a:off x="6172501" y="3270071"/>
            <a:ext cx="1621800" cy="707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buSzPts val="1400"/>
            </a:pPr>
            <a:r>
              <a:rPr lang="en-US" sz="1400" b="1" dirty="0">
                <a:latin typeface="Nunito Medium"/>
                <a:ea typeface="Nunito Medium"/>
                <a:cs typeface="Nunito Medium"/>
                <a:sym typeface="Nunito Medium"/>
              </a:rPr>
              <a:t>Sameer Hal.ai</a:t>
            </a:r>
            <a:br>
              <a:rPr lang="en-US" sz="1400" dirty="0">
                <a:latin typeface="Nunito Medium"/>
                <a:ea typeface="Nunito Medium"/>
                <a:cs typeface="Nunito Medium"/>
                <a:sym typeface="Nunito Medium"/>
              </a:rPr>
            </a:br>
            <a:r>
              <a:rPr lang="en-US" sz="1000" dirty="0">
                <a:latin typeface="Nunito Medium"/>
                <a:ea typeface="Nunito Medium"/>
                <a:cs typeface="Nunito Medium"/>
                <a:sym typeface="Nunito Medium"/>
              </a:rPr>
              <a:t>CEO, Wehealth</a:t>
            </a:r>
            <a:br>
              <a:rPr lang="en-US" sz="1000" dirty="0">
                <a:latin typeface="Nunito Medium"/>
                <a:ea typeface="Nunito Medium"/>
                <a:cs typeface="Nunito Medium"/>
                <a:sym typeface="Nunito Medium"/>
              </a:rPr>
            </a:br>
            <a:r>
              <a:rPr lang="en-US" sz="1000" i="1" dirty="0">
                <a:latin typeface="Nunito Medium"/>
                <a:ea typeface="Nunito Medium"/>
                <a:cs typeface="Nunito Medium"/>
                <a:sym typeface="Nunito Medium"/>
              </a:rPr>
              <a:t>Ex-Microsoft Research</a:t>
            </a:r>
            <a:endParaRPr sz="1000" i="1" dirty="0"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84" name="Google Shape;84;p1"/>
          <p:cNvSpPr txBox="1"/>
          <p:nvPr/>
        </p:nvSpPr>
        <p:spPr>
          <a:xfrm>
            <a:off x="3857893" y="319026"/>
            <a:ext cx="5073122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buSzPts val="2000"/>
            </a:pPr>
            <a:r>
              <a:rPr lang="en-US" sz="3600" dirty="0">
                <a:solidFill>
                  <a:srgbClr val="FD0653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AI Driven Public Health Preparedness</a:t>
            </a:r>
            <a:endParaRPr sz="3600" dirty="0">
              <a:solidFill>
                <a:srgbClr val="FD0653"/>
              </a:solidFill>
              <a:latin typeface="Rubik ExtraBold"/>
              <a:ea typeface="Rubik ExtraBold"/>
              <a:cs typeface="Rubik ExtraBold"/>
              <a:sym typeface="Rubik ExtraBold"/>
            </a:endParaRPr>
          </a:p>
        </p:txBody>
      </p:sp>
      <p:sp>
        <p:nvSpPr>
          <p:cNvPr id="4" name="Google Shape;84;p1">
            <a:extLst>
              <a:ext uri="{FF2B5EF4-FFF2-40B4-BE49-F238E27FC236}">
                <a16:creationId xmlns:a16="http://schemas.microsoft.com/office/drawing/2014/main" id="{7987B937-E468-0E7D-5937-79D05D6C845E}"/>
              </a:ext>
            </a:extLst>
          </p:cNvPr>
          <p:cNvSpPr txBox="1"/>
          <p:nvPr/>
        </p:nvSpPr>
        <p:spPr>
          <a:xfrm>
            <a:off x="3909848" y="1758180"/>
            <a:ext cx="5073122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buSzPts val="2000"/>
            </a:pPr>
            <a:r>
              <a:rPr lang="en-US" sz="2400" dirty="0">
                <a:solidFill>
                  <a:srgbClr val="2C7198"/>
                </a:solidFill>
                <a:latin typeface="+mn-lt"/>
                <a:ea typeface="Rubik ExtraBold"/>
                <a:cs typeface="Rubik ExtraBold"/>
                <a:sym typeface="Rubik ExtraBold"/>
              </a:rPr>
              <a:t>Public Health &amp; AI Summer School</a:t>
            </a:r>
          </a:p>
          <a:p>
            <a:pPr algn="ctr">
              <a:buSzPts val="2000"/>
            </a:pPr>
            <a:r>
              <a:rPr lang="en-US" sz="2400" dirty="0">
                <a:solidFill>
                  <a:srgbClr val="2C7198"/>
                </a:solidFill>
                <a:latin typeface="+mn-lt"/>
                <a:ea typeface="Rubik ExtraBold"/>
                <a:cs typeface="Rubik ExtraBold"/>
                <a:sym typeface="Rubik ExtraBold"/>
              </a:rPr>
              <a:t>The University of Arizona</a:t>
            </a:r>
          </a:p>
          <a:p>
            <a:pPr algn="ctr">
              <a:buSzPts val="2000"/>
            </a:pPr>
            <a:r>
              <a:rPr lang="en-US" sz="2400" dirty="0">
                <a:solidFill>
                  <a:srgbClr val="2C7198"/>
                </a:solidFill>
                <a:latin typeface="+mn-lt"/>
                <a:ea typeface="Rubik ExtraBold"/>
                <a:cs typeface="Rubik ExtraBold"/>
                <a:sym typeface="Rubik ExtraBold"/>
              </a:rPr>
              <a:t>June 12, 2025</a:t>
            </a:r>
            <a:endParaRPr sz="2400" dirty="0">
              <a:solidFill>
                <a:srgbClr val="2C7198"/>
              </a:solidFill>
              <a:latin typeface="+mn-lt"/>
              <a:ea typeface="Rubik ExtraBold"/>
              <a:cs typeface="Rubik ExtraBold"/>
              <a:sym typeface="Rubik ExtraBold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13102A-1295-1578-EF78-F6C13483F6BA}"/>
              </a:ext>
            </a:extLst>
          </p:cNvPr>
          <p:cNvSpPr/>
          <p:nvPr/>
        </p:nvSpPr>
        <p:spPr>
          <a:xfrm>
            <a:off x="150996" y="136186"/>
            <a:ext cx="3667390" cy="4584403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17" descr="A screenshot of a computer scree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830" y="1091821"/>
            <a:ext cx="6011307" cy="3617679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7"/>
          <p:cNvSpPr txBox="1"/>
          <p:nvPr/>
        </p:nvSpPr>
        <p:spPr>
          <a:xfrm>
            <a:off x="6376588" y="3523140"/>
            <a:ext cx="2475582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1400"/>
            </a:pPr>
            <a:r>
              <a:rPr lang="en-US" sz="1400" dirty="0">
                <a:latin typeface="Rubik Medium"/>
                <a:ea typeface="Rubik Medium"/>
                <a:cs typeface="Rubik Medium"/>
                <a:sym typeface="Rubik Medium"/>
              </a:rPr>
              <a:t>2. False information is the #1 concern for users worldwide.</a:t>
            </a:r>
            <a:br>
              <a:rPr lang="en-US" sz="1400" dirty="0">
                <a:latin typeface="Rubik Medium"/>
                <a:ea typeface="Rubik Medium"/>
                <a:cs typeface="Rubik Medium"/>
                <a:sym typeface="Rubik Medium"/>
              </a:rPr>
            </a:br>
            <a:r>
              <a:rPr lang="en-US" sz="1100" dirty="0"/>
              <a:t>Lloyds Register Foundation World Risk Poll (Gallup), 2020</a:t>
            </a:r>
            <a:endParaRPr sz="1400" i="1" dirty="0"/>
          </a:p>
        </p:txBody>
      </p:sp>
      <p:sp>
        <p:nvSpPr>
          <p:cNvPr id="171" name="Google Shape;171;p17"/>
          <p:cNvSpPr txBox="1"/>
          <p:nvPr/>
        </p:nvSpPr>
        <p:spPr>
          <a:xfrm>
            <a:off x="-109152" y="-1271863"/>
            <a:ext cx="9710351" cy="150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SzPts val="4400"/>
            </a:pPr>
            <a:endParaRPr sz="1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7FDCD4-3656-5EB2-B275-2ACCFA5BE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False Information #1 Concern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18" descr="More Americans are getting news on TikTok, in contrast with most other  social media sites | Pew Research Center"/>
          <p:cNvPicPr preferRelativeResize="0"/>
          <p:nvPr/>
        </p:nvPicPr>
        <p:blipFill rotWithShape="1">
          <a:blip r:embed="rId3">
            <a:alphaModFix/>
          </a:blip>
          <a:srcRect t="2027" b="9"/>
          <a:stretch/>
        </p:blipFill>
        <p:spPr>
          <a:xfrm>
            <a:off x="396904" y="1136648"/>
            <a:ext cx="4680063" cy="3492902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18"/>
          <p:cNvSpPr txBox="1"/>
          <p:nvPr/>
        </p:nvSpPr>
        <p:spPr>
          <a:xfrm>
            <a:off x="5274315" y="1672708"/>
            <a:ext cx="41889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400"/>
            </a:pPr>
            <a:r>
              <a:rPr lang="en-US" sz="1400" dirty="0">
                <a:latin typeface="Rubik Medium"/>
                <a:ea typeface="Rubik Medium"/>
                <a:cs typeface="Rubik Medium"/>
                <a:sym typeface="Rubik Medium"/>
              </a:rPr>
              <a:t>Authoritative sources lack reach.</a:t>
            </a:r>
            <a:br>
              <a:rPr lang="en-US" sz="1400" dirty="0">
                <a:latin typeface="Rubik Medium"/>
                <a:ea typeface="Rubik Medium"/>
                <a:cs typeface="Rubik Medium"/>
                <a:sym typeface="Rubik Medium"/>
              </a:rPr>
            </a:br>
            <a:r>
              <a:rPr lang="en-US" sz="1100" dirty="0"/>
              <a:t>Pew Research Center (2023)</a:t>
            </a:r>
            <a:endParaRPr sz="1400" i="1" dirty="0"/>
          </a:p>
        </p:txBody>
      </p:sp>
      <p:sp>
        <p:nvSpPr>
          <p:cNvPr id="179" name="Google Shape;179;p18"/>
          <p:cNvSpPr txBox="1"/>
          <p:nvPr/>
        </p:nvSpPr>
        <p:spPr>
          <a:xfrm>
            <a:off x="-109151" y="-1271863"/>
            <a:ext cx="8675370" cy="150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SzPts val="4400"/>
            </a:pPr>
            <a:r>
              <a:rPr lang="en-US" sz="4400" b="1" dirty="0">
                <a:solidFill>
                  <a:schemeClr val="dk1"/>
                </a:solidFill>
              </a:rPr>
              <a:t>Problem:</a:t>
            </a:r>
            <a:endParaRPr sz="1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286669-56AB-5F66-BD4D-2F7DE8A88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Attention is limited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19" descr="WH_Counties_Map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7863" y="1144413"/>
            <a:ext cx="5514324" cy="359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19"/>
          <p:cNvSpPr txBox="1"/>
          <p:nvPr/>
        </p:nvSpPr>
        <p:spPr>
          <a:xfrm>
            <a:off x="6049269" y="1268017"/>
            <a:ext cx="2641500" cy="3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512"/>
            </a:pPr>
            <a:r>
              <a:rPr lang="en-US" sz="1512" dirty="0">
                <a:solidFill>
                  <a:schemeClr val="dk1"/>
                </a:solidFill>
              </a:rPr>
              <a:t>3,000+ counties &amp; territories</a:t>
            </a:r>
            <a:endParaRPr sz="1400" dirty="0"/>
          </a:p>
        </p:txBody>
      </p:sp>
      <p:sp>
        <p:nvSpPr>
          <p:cNvPr id="188" name="Google Shape;188;p19"/>
          <p:cNvSpPr txBox="1"/>
          <p:nvPr/>
        </p:nvSpPr>
        <p:spPr>
          <a:xfrm>
            <a:off x="6049269" y="1948767"/>
            <a:ext cx="28029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512"/>
            </a:pPr>
            <a:r>
              <a:rPr lang="en-US" sz="1512" dirty="0">
                <a:solidFill>
                  <a:schemeClr val="dk1"/>
                </a:solidFill>
              </a:rPr>
              <a:t>Often duplication of efforts, some good some not so good</a:t>
            </a:r>
            <a:endParaRPr sz="1400" dirty="0"/>
          </a:p>
        </p:txBody>
      </p:sp>
      <p:sp>
        <p:nvSpPr>
          <p:cNvPr id="189" name="Google Shape;189;p19"/>
          <p:cNvSpPr txBox="1"/>
          <p:nvPr/>
        </p:nvSpPr>
        <p:spPr>
          <a:xfrm>
            <a:off x="6049270" y="2719092"/>
            <a:ext cx="2802900" cy="7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512"/>
            </a:pPr>
            <a:r>
              <a:rPr lang="en-US" sz="1512">
                <a:solidFill>
                  <a:schemeClr val="dk1"/>
                </a:solidFill>
              </a:rPr>
              <a:t>Lack of interoperability can be a barrier to collaboration &amp; coordination</a:t>
            </a:r>
            <a:endParaRPr sz="1400"/>
          </a:p>
        </p:txBody>
      </p:sp>
      <p:sp>
        <p:nvSpPr>
          <p:cNvPr id="190" name="Google Shape;190;p19"/>
          <p:cNvSpPr txBox="1"/>
          <p:nvPr/>
        </p:nvSpPr>
        <p:spPr>
          <a:xfrm>
            <a:off x="6049270" y="3641492"/>
            <a:ext cx="2471700" cy="7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512"/>
            </a:pPr>
            <a:r>
              <a:rPr lang="en-US" sz="1512">
                <a:solidFill>
                  <a:schemeClr val="dk1"/>
                </a:solidFill>
              </a:rPr>
              <a:t>Lack of standardization can keep key information underutilized</a:t>
            </a:r>
            <a:endParaRPr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0D5EBD-28F6-AE82-33DC-58C2D2C65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Inefficiencies &amp; Fragmentation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g2e4f23bf3e6_0_31" descr="A black background with a black square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22867" y="6047531"/>
            <a:ext cx="1136130" cy="314625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g2e4f23bf3e6_0_31"/>
          <p:cNvSpPr txBox="1"/>
          <p:nvPr/>
        </p:nvSpPr>
        <p:spPr>
          <a:xfrm>
            <a:off x="5121496" y="1702059"/>
            <a:ext cx="366943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400"/>
            </a:pPr>
            <a:r>
              <a:rPr lang="en-US" sz="1400" dirty="0">
                <a:latin typeface="Rubik Medium"/>
                <a:ea typeface="Rubik Medium"/>
                <a:cs typeface="Rubik Medium"/>
                <a:sym typeface="Rubik Medium"/>
              </a:rPr>
              <a:t>Impacts of English language proficiency on healthcare access, use, and outcomes among immigrants: a qualitative study </a:t>
            </a:r>
            <a:r>
              <a:rPr lang="en-US" sz="1100" dirty="0"/>
              <a:t>Salem University (2024)</a:t>
            </a:r>
            <a:endParaRPr sz="1400" i="1" dirty="0"/>
          </a:p>
        </p:txBody>
      </p:sp>
      <p:pic>
        <p:nvPicPr>
          <p:cNvPr id="198" name="Google Shape;198;g2e4f23bf3e6_0_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0166" y="2269875"/>
            <a:ext cx="4388050" cy="208195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g2e4f23bf3e6_0_31"/>
          <p:cNvSpPr txBox="1"/>
          <p:nvPr/>
        </p:nvSpPr>
        <p:spPr>
          <a:xfrm>
            <a:off x="5121496" y="3519410"/>
            <a:ext cx="38313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400"/>
            </a:pPr>
            <a:r>
              <a:rPr lang="en-US" sz="1400" dirty="0">
                <a:latin typeface="Rubik Medium"/>
                <a:ea typeface="Rubik Medium"/>
                <a:cs typeface="Rubik Medium"/>
                <a:sym typeface="Rubik Medium"/>
              </a:rPr>
              <a:t>Rapid Transition to Telehealth and the Digital Divide: Implications for Primary Care Access and Equity in a Post-COVID Era </a:t>
            </a:r>
            <a:r>
              <a:rPr lang="en-US" sz="1100" dirty="0"/>
              <a:t>JI E. CHANG et al (2021)</a:t>
            </a:r>
            <a:endParaRPr sz="1400" i="1" dirty="0"/>
          </a:p>
        </p:txBody>
      </p:sp>
      <p:sp>
        <p:nvSpPr>
          <p:cNvPr id="200" name="Google Shape;200;g2e4f23bf3e6_0_31"/>
          <p:cNvSpPr txBox="1"/>
          <p:nvPr/>
        </p:nvSpPr>
        <p:spPr>
          <a:xfrm>
            <a:off x="5162440" y="2647500"/>
            <a:ext cx="3335700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SzPts val="1500"/>
            </a:pPr>
            <a:r>
              <a:rPr lang="en-US" sz="1000" dirty="0">
                <a:solidFill>
                  <a:srgbClr val="2D9E77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To ensure greater telehealth equity, policy changes should address barriers faced overwhelmingly by marginalized patient populations and those who serve them.</a:t>
            </a:r>
            <a:endParaRPr sz="1050" dirty="0">
              <a:solidFill>
                <a:srgbClr val="2D9E77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446EC0-599C-1911-95CC-9A14C2EAC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830" y="273844"/>
            <a:ext cx="8560340" cy="2072405"/>
          </a:xfrm>
        </p:spPr>
        <p:txBody>
          <a:bodyPr>
            <a:normAutofit fontScale="90000"/>
          </a:bodyPr>
          <a:lstStyle/>
          <a:p>
            <a:r>
              <a:rPr lang="en-US" dirty="0"/>
              <a:t>Change risks increasing disparity, but change is also necessary to adapt quickly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41CE77C-3847-B524-F07D-FA5C1859B9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6977190"/>
              </p:ext>
            </p:extLst>
          </p:nvPr>
        </p:nvGraphicFramePr>
        <p:xfrm>
          <a:off x="200025" y="463550"/>
          <a:ext cx="489749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EF20B76-5274-D9FC-68AF-AE58576A0C3B}"/>
              </a:ext>
            </a:extLst>
          </p:cNvPr>
          <p:cNvSpPr txBox="1"/>
          <p:nvPr/>
        </p:nvSpPr>
        <p:spPr>
          <a:xfrm>
            <a:off x="4781878" y="1509921"/>
            <a:ext cx="416209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FF004F"/>
                </a:solidFill>
                <a:effectLst/>
                <a:latin typeface="Europa-Regular" panose="02000000000000000000" pitchFamily="2" charset="77"/>
              </a:rPr>
              <a:t>AI</a:t>
            </a:r>
            <a:r>
              <a:rPr lang="en-US" sz="4400" dirty="0">
                <a:effectLst/>
                <a:latin typeface="Europa-Regular" panose="02000000000000000000" pitchFamily="2" charset="77"/>
              </a:rPr>
              <a:t> assisted  </a:t>
            </a:r>
            <a:r>
              <a:rPr lang="en-US" sz="4400" b="1" dirty="0">
                <a:solidFill>
                  <a:srgbClr val="FF004F"/>
                </a:solidFill>
                <a:effectLst/>
                <a:latin typeface="Europa-Regular" panose="02000000000000000000" pitchFamily="2" charset="77"/>
              </a:rPr>
              <a:t>communication</a:t>
            </a:r>
            <a:r>
              <a:rPr lang="en-US" sz="4400" b="1" dirty="0">
                <a:solidFill>
                  <a:srgbClr val="2C7198"/>
                </a:solidFill>
                <a:effectLst/>
                <a:latin typeface="Europa-Regular" panose="02000000000000000000" pitchFamily="2" charset="77"/>
              </a:rPr>
              <a:t> </a:t>
            </a:r>
            <a:r>
              <a:rPr lang="en-US" sz="4400" b="1" dirty="0">
                <a:solidFill>
                  <a:schemeClr val="tx1"/>
                </a:solidFill>
                <a:effectLst/>
                <a:latin typeface="Europa-Regular" panose="02000000000000000000" pitchFamily="2" charset="77"/>
              </a:rPr>
              <a:t>loop</a:t>
            </a:r>
            <a:endParaRPr lang="en-US" sz="4400" b="1" dirty="0">
              <a:solidFill>
                <a:schemeClr val="tx1"/>
              </a:solidFill>
              <a:latin typeface="Europa-Regular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939437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AEBB206E-22D8-F15E-4152-9ADFC72530F6}"/>
              </a:ext>
            </a:extLst>
          </p:cNvPr>
          <p:cNvSpPr/>
          <p:nvPr/>
        </p:nvSpPr>
        <p:spPr>
          <a:xfrm>
            <a:off x="3267994" y="1413933"/>
            <a:ext cx="2603208" cy="2896789"/>
          </a:xfrm>
          <a:prstGeom prst="roundRect">
            <a:avLst>
              <a:gd name="adj" fmla="val 3301"/>
            </a:avLst>
          </a:prstGeom>
          <a:solidFill>
            <a:schemeClr val="tx2">
              <a:alpha val="59726"/>
            </a:schemeClr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26143087-01EB-E22A-3148-6452FDB5A182}"/>
              </a:ext>
            </a:extLst>
          </p:cNvPr>
          <p:cNvSpPr/>
          <p:nvPr/>
        </p:nvSpPr>
        <p:spPr>
          <a:xfrm>
            <a:off x="6292588" y="257673"/>
            <a:ext cx="2603208" cy="4319940"/>
          </a:xfrm>
          <a:prstGeom prst="roundRect">
            <a:avLst>
              <a:gd name="adj" fmla="val 3301"/>
            </a:avLst>
          </a:prstGeom>
          <a:solidFill>
            <a:schemeClr val="tx2">
              <a:alpha val="59857"/>
            </a:schemeClr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3A1D39B-06B5-016D-E6EA-7AF8A6DB3FF2}"/>
              </a:ext>
            </a:extLst>
          </p:cNvPr>
          <p:cNvSpPr/>
          <p:nvPr/>
        </p:nvSpPr>
        <p:spPr>
          <a:xfrm>
            <a:off x="248206" y="270933"/>
            <a:ext cx="2603208" cy="4319940"/>
          </a:xfrm>
          <a:prstGeom prst="roundRect">
            <a:avLst>
              <a:gd name="adj" fmla="val 3301"/>
            </a:avLst>
          </a:prstGeom>
          <a:solidFill>
            <a:schemeClr val="tx2">
              <a:alpha val="60000"/>
            </a:schemeClr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0" name="Google Shape;210;g26493e794fa_0_14" descr="A black background with a black square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56555" y="2294741"/>
            <a:ext cx="2240989" cy="62058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3" name="Google Shape;213;g26493e794fa_0_14"/>
          <p:cNvCxnSpPr/>
          <p:nvPr/>
        </p:nvCxnSpPr>
        <p:spPr>
          <a:xfrm rot="10800000" flipH="1">
            <a:off x="9692708" y="3441999"/>
            <a:ext cx="1012800" cy="1664400"/>
          </a:xfrm>
          <a:prstGeom prst="straightConnector1">
            <a:avLst/>
          </a:prstGeom>
          <a:noFill/>
          <a:ln w="9525" cap="flat" cmpd="sng">
            <a:solidFill>
              <a:srgbClr val="3E6EC2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217" name="Google Shape;217;g26493e794fa_0_14" descr="Free Message  Ico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82788" y="3282915"/>
            <a:ext cx="646288" cy="646288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g26493e794fa_0_14"/>
          <p:cNvSpPr txBox="1"/>
          <p:nvPr/>
        </p:nvSpPr>
        <p:spPr>
          <a:xfrm>
            <a:off x="7663558" y="1260033"/>
            <a:ext cx="64629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400"/>
            </a:pPr>
            <a:r>
              <a:rPr lang="en-US" sz="1400" dirty="0">
                <a:latin typeface="Rubik Medium"/>
                <a:ea typeface="Rubik Medium"/>
                <a:cs typeface="Rubik Medium"/>
                <a:sym typeface="Rubik Medium"/>
              </a:rPr>
              <a:t>App</a:t>
            </a:r>
            <a:endParaRPr sz="1400" dirty="0"/>
          </a:p>
        </p:txBody>
      </p:sp>
      <p:sp>
        <p:nvSpPr>
          <p:cNvPr id="219" name="Google Shape;219;g26493e794fa_0_14"/>
          <p:cNvSpPr txBox="1"/>
          <p:nvPr/>
        </p:nvSpPr>
        <p:spPr>
          <a:xfrm>
            <a:off x="7646319" y="3427603"/>
            <a:ext cx="1096093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400"/>
            </a:pPr>
            <a:r>
              <a:rPr lang="en-US" sz="1400" dirty="0">
                <a:latin typeface="Rubik Medium"/>
                <a:ea typeface="Rubik Medium"/>
                <a:cs typeface="Rubik Medium"/>
                <a:sym typeface="Rubik Medium"/>
              </a:rPr>
              <a:t>SMS/Text</a:t>
            </a:r>
            <a:endParaRPr sz="1400" dirty="0"/>
          </a:p>
        </p:txBody>
      </p:sp>
      <p:sp>
        <p:nvSpPr>
          <p:cNvPr id="220" name="Google Shape;220;g26493e794fa_0_14"/>
          <p:cNvSpPr txBox="1"/>
          <p:nvPr/>
        </p:nvSpPr>
        <p:spPr>
          <a:xfrm>
            <a:off x="7690767" y="2460027"/>
            <a:ext cx="105164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400"/>
            </a:pPr>
            <a:r>
              <a:rPr lang="en-US" sz="1400" dirty="0">
                <a:latin typeface="Rubik Medium"/>
                <a:ea typeface="Rubik Medium"/>
                <a:cs typeface="Rubik Medium"/>
                <a:sym typeface="Rubik Medium"/>
              </a:rPr>
              <a:t>Web</a:t>
            </a:r>
            <a:endParaRPr sz="1400" dirty="0"/>
          </a:p>
        </p:txBody>
      </p:sp>
      <p:sp>
        <p:nvSpPr>
          <p:cNvPr id="221" name="Google Shape;221;g26493e794fa_0_14"/>
          <p:cNvSpPr txBox="1"/>
          <p:nvPr/>
        </p:nvSpPr>
        <p:spPr>
          <a:xfrm>
            <a:off x="7173598" y="4067673"/>
            <a:ext cx="525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800"/>
            </a:pPr>
            <a:r>
              <a:rPr lang="en-US" sz="2800" dirty="0">
                <a:latin typeface="Rubik Medium"/>
                <a:ea typeface="Rubik Medium"/>
                <a:cs typeface="Rubik Medium"/>
                <a:sym typeface="Rubik Medium"/>
              </a:rPr>
              <a:t>…</a:t>
            </a:r>
            <a:endParaRPr sz="2800" dirty="0"/>
          </a:p>
        </p:txBody>
      </p:sp>
      <p:sp>
        <p:nvSpPr>
          <p:cNvPr id="223" name="Google Shape;223;g26493e794fa_0_14"/>
          <p:cNvSpPr txBox="1"/>
          <p:nvPr/>
        </p:nvSpPr>
        <p:spPr>
          <a:xfrm>
            <a:off x="6267187" y="346252"/>
            <a:ext cx="26952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1800"/>
            </a:pPr>
            <a:r>
              <a:rPr lang="en-US" sz="1800" dirty="0">
                <a:solidFill>
                  <a:srgbClr val="377EB8"/>
                </a:solidFill>
                <a:latin typeface="Rubik Medium"/>
                <a:ea typeface="Rubik Medium"/>
                <a:cs typeface="Rubik Medium"/>
                <a:sym typeface="Rubik Medium"/>
              </a:rPr>
              <a:t>3. Amplify via Trusted Channels</a:t>
            </a:r>
            <a:endParaRPr sz="1800" dirty="0">
              <a:solidFill>
                <a:srgbClr val="377EB8"/>
              </a:solidFill>
            </a:endParaRPr>
          </a:p>
        </p:txBody>
      </p:sp>
      <p:sp>
        <p:nvSpPr>
          <p:cNvPr id="224" name="Google Shape;224;g26493e794fa_0_14"/>
          <p:cNvSpPr txBox="1"/>
          <p:nvPr/>
        </p:nvSpPr>
        <p:spPr>
          <a:xfrm>
            <a:off x="3703954" y="2909660"/>
            <a:ext cx="2241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200"/>
            </a:pPr>
            <a:r>
              <a:rPr lang="en-US" sz="1200" dirty="0">
                <a:solidFill>
                  <a:srgbClr val="FF004F"/>
                </a:solidFill>
                <a:latin typeface="Rubik Medium"/>
                <a:ea typeface="Rubik Medium"/>
                <a:cs typeface="Rubik Medium"/>
                <a:sym typeface="Rubik Medium"/>
              </a:rPr>
              <a:t>• Personalize • Translate</a:t>
            </a:r>
            <a:endParaRPr sz="1400" dirty="0">
              <a:solidFill>
                <a:srgbClr val="FF004F"/>
              </a:solidFill>
            </a:endParaRPr>
          </a:p>
          <a:p>
            <a:pPr>
              <a:buSzPts val="1200"/>
            </a:pPr>
            <a:r>
              <a:rPr lang="en-US" sz="1200" dirty="0">
                <a:solidFill>
                  <a:srgbClr val="FF004F"/>
                </a:solidFill>
                <a:latin typeface="Rubik Medium"/>
                <a:ea typeface="Rubik Medium"/>
                <a:cs typeface="Rubik Medium"/>
                <a:sym typeface="Rubik Medium"/>
              </a:rPr>
              <a:t>• Convert to Video / Audio</a:t>
            </a:r>
            <a:endParaRPr sz="1400" dirty="0">
              <a:solidFill>
                <a:srgbClr val="FF004F"/>
              </a:solidFill>
            </a:endParaRPr>
          </a:p>
          <a:p>
            <a:pPr>
              <a:buSzPts val="1200"/>
            </a:pPr>
            <a:r>
              <a:rPr lang="en-US" sz="1200" dirty="0">
                <a:solidFill>
                  <a:srgbClr val="FF004F"/>
                </a:solidFill>
                <a:latin typeface="Rubik Medium"/>
                <a:ea typeface="Rubik Medium"/>
                <a:cs typeface="Rubik Medium"/>
                <a:sym typeface="Rubik Medium"/>
              </a:rPr>
              <a:t>• Contextualize</a:t>
            </a:r>
            <a:endParaRPr sz="1200" dirty="0">
              <a:solidFill>
                <a:srgbClr val="FF004F"/>
              </a:solidFill>
            </a:endParaRPr>
          </a:p>
        </p:txBody>
      </p:sp>
      <p:sp>
        <p:nvSpPr>
          <p:cNvPr id="225" name="Google Shape;225;g26493e794fa_0_14"/>
          <p:cNvSpPr txBox="1"/>
          <p:nvPr/>
        </p:nvSpPr>
        <p:spPr>
          <a:xfrm>
            <a:off x="202210" y="363186"/>
            <a:ext cx="2695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1800"/>
            </a:pPr>
            <a:r>
              <a:rPr lang="en-US" sz="1800" dirty="0">
                <a:solidFill>
                  <a:srgbClr val="377EB8"/>
                </a:solidFill>
                <a:latin typeface="Rubik Medium"/>
                <a:ea typeface="Rubik Medium"/>
                <a:cs typeface="Rubik Medium"/>
                <a:sym typeface="Rubik Medium"/>
              </a:rPr>
              <a:t>1. Aggregate Verified Information</a:t>
            </a:r>
            <a:endParaRPr sz="1800" dirty="0">
              <a:solidFill>
                <a:srgbClr val="377EB8"/>
              </a:solidFill>
            </a:endParaRPr>
          </a:p>
        </p:txBody>
      </p:sp>
      <p:sp>
        <p:nvSpPr>
          <p:cNvPr id="226" name="Google Shape;226;g26493e794fa_0_14"/>
          <p:cNvSpPr txBox="1"/>
          <p:nvPr/>
        </p:nvSpPr>
        <p:spPr>
          <a:xfrm>
            <a:off x="3282898" y="1615356"/>
            <a:ext cx="2588304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1800"/>
            </a:pPr>
            <a:r>
              <a:rPr lang="en-US" sz="1800" dirty="0">
                <a:solidFill>
                  <a:srgbClr val="377EB8"/>
                </a:solidFill>
                <a:latin typeface="Rubik Medium"/>
                <a:ea typeface="Rubik Medium"/>
                <a:cs typeface="Rubik Medium"/>
                <a:sym typeface="Rubik Medium"/>
              </a:rPr>
              <a:t>2. Enrich It</a:t>
            </a:r>
            <a:endParaRPr sz="1800" dirty="0">
              <a:solidFill>
                <a:srgbClr val="377EB8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81E9B2-EB6F-7FA6-4DEB-692A81BC6E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581" y="1208112"/>
            <a:ext cx="1079500" cy="88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2CFFE4-FA3E-0BF9-CD8B-7FF8AAF13F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8716" y="1208112"/>
            <a:ext cx="1079500" cy="88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4EA7D1-CB48-6BC8-4901-A61C0889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581" y="3402043"/>
            <a:ext cx="1079500" cy="88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AFB183-8D0D-D109-3977-8CCD1F81DE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776" y="2294741"/>
            <a:ext cx="1079500" cy="88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2035EE-5137-C7EB-1255-7034A1454A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70276" y="2278150"/>
            <a:ext cx="1079500" cy="88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F66760-A037-2120-B957-8DB17EAACD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0276" y="3421722"/>
            <a:ext cx="1079500" cy="889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D3EF52-3A99-5847-8E8F-CD8E247227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17270" y="1153716"/>
            <a:ext cx="535344" cy="5353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72F284-B60F-F10F-75CD-C078E16E7A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38260" y="2327280"/>
            <a:ext cx="535344" cy="535344"/>
          </a:xfrm>
          <a:prstGeom prst="rect">
            <a:avLst/>
          </a:prstGeom>
        </p:spPr>
      </p:pic>
      <p:sp>
        <p:nvSpPr>
          <p:cNvPr id="14" name="Right Arrow 13">
            <a:extLst>
              <a:ext uri="{FF2B5EF4-FFF2-40B4-BE49-F238E27FC236}">
                <a16:creationId xmlns:a16="http://schemas.microsoft.com/office/drawing/2014/main" id="{70FB4795-4422-DC7E-7E6D-65B877EA1013}"/>
              </a:ext>
            </a:extLst>
          </p:cNvPr>
          <p:cNvSpPr/>
          <p:nvPr/>
        </p:nvSpPr>
        <p:spPr>
          <a:xfrm>
            <a:off x="2851415" y="2544673"/>
            <a:ext cx="416580" cy="279494"/>
          </a:xfrm>
          <a:prstGeom prst="rightArrow">
            <a:avLst/>
          </a:prstGeom>
          <a:solidFill>
            <a:srgbClr val="377EB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700DA48-A8BA-68AD-DB77-50847A1A9B4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76075" y="3606059"/>
            <a:ext cx="468549" cy="468549"/>
          </a:xfrm>
          <a:prstGeom prst="rect">
            <a:avLst/>
          </a:prstGeom>
        </p:spPr>
      </p:pic>
      <p:sp>
        <p:nvSpPr>
          <p:cNvPr id="19" name="Right Arrow 18">
            <a:extLst>
              <a:ext uri="{FF2B5EF4-FFF2-40B4-BE49-F238E27FC236}">
                <a16:creationId xmlns:a16="http://schemas.microsoft.com/office/drawing/2014/main" id="{F0CADFA7-CAC9-6C22-571C-DB796C36B559}"/>
              </a:ext>
            </a:extLst>
          </p:cNvPr>
          <p:cNvSpPr/>
          <p:nvPr/>
        </p:nvSpPr>
        <p:spPr>
          <a:xfrm>
            <a:off x="5871202" y="2488269"/>
            <a:ext cx="416580" cy="279494"/>
          </a:xfrm>
          <a:prstGeom prst="rightArrow">
            <a:avLst/>
          </a:prstGeom>
          <a:solidFill>
            <a:srgbClr val="377EB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97074E-D657-17AE-B3EC-6E1A963B7854}"/>
              </a:ext>
            </a:extLst>
          </p:cNvPr>
          <p:cNvSpPr txBox="1"/>
          <p:nvPr/>
        </p:nvSpPr>
        <p:spPr>
          <a:xfrm>
            <a:off x="98676" y="4806716"/>
            <a:ext cx="986167" cy="2650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Effra CC" panose="020B0503020203020204" pitchFamily="34" charset="0"/>
                <a:cs typeface="Effra CC" panose="020B0503020203020204" pitchFamily="34" charset="0"/>
              </a:rPr>
              <a:t>1. Broadcast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20" descr="A black background with a black square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08751" y="-1111225"/>
            <a:ext cx="1344400" cy="37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1148" y="822752"/>
            <a:ext cx="2958331" cy="3856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56AE4D-56D7-B1D3-A0C3-5E5C251ECD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3396" y="763501"/>
            <a:ext cx="2298366" cy="39157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B8707D-15D2-F0C3-DBE0-2F0C6ADFC5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9184" y="234583"/>
            <a:ext cx="642257" cy="528918"/>
          </a:xfrm>
          <a:prstGeom prst="rect">
            <a:avLst/>
          </a:prstGeom>
        </p:spPr>
      </p:pic>
      <p:pic>
        <p:nvPicPr>
          <p:cNvPr id="4" name="Google Shape;236;p20">
            <a:extLst>
              <a:ext uri="{FF2B5EF4-FFF2-40B4-BE49-F238E27FC236}">
                <a16:creationId xmlns:a16="http://schemas.microsoft.com/office/drawing/2014/main" id="{77936E57-0DFD-8FB3-56DC-D8866E66A3D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1148" y="866295"/>
            <a:ext cx="2958331" cy="3856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6E3579EF-B6C4-98E3-B0BA-1B277BA21F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0455" y="122438"/>
            <a:ext cx="1417147" cy="5681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2FBD1A-5827-DFD3-002E-29BC8001D91B}"/>
              </a:ext>
            </a:extLst>
          </p:cNvPr>
          <p:cNvSpPr txBox="1"/>
          <p:nvPr/>
        </p:nvSpPr>
        <p:spPr>
          <a:xfrm>
            <a:off x="98676" y="4806716"/>
            <a:ext cx="986167" cy="2650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Effra CC" panose="020B0503020203020204" pitchFamily="34" charset="0"/>
                <a:cs typeface="Effra CC" panose="020B0503020203020204" pitchFamily="34" charset="0"/>
              </a:rPr>
              <a:t>1. Broadcast</a:t>
            </a:r>
          </a:p>
        </p:txBody>
      </p:sp>
      <p:sp>
        <p:nvSpPr>
          <p:cNvPr id="8" name="Google Shape;218;g26493e794fa_0_14">
            <a:extLst>
              <a:ext uri="{FF2B5EF4-FFF2-40B4-BE49-F238E27FC236}">
                <a16:creationId xmlns:a16="http://schemas.microsoft.com/office/drawing/2014/main" id="{CEF067BB-9FD9-617D-D939-153D06077419}"/>
              </a:ext>
            </a:extLst>
          </p:cNvPr>
          <p:cNvSpPr txBox="1"/>
          <p:nvPr/>
        </p:nvSpPr>
        <p:spPr>
          <a:xfrm>
            <a:off x="8339525" y="1888683"/>
            <a:ext cx="64629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400"/>
            </a:pPr>
            <a:r>
              <a:rPr lang="en-US" sz="1400" dirty="0">
                <a:latin typeface="Rubik Medium"/>
                <a:ea typeface="Rubik Medium"/>
                <a:cs typeface="Rubik Medium"/>
                <a:sym typeface="Rubik Medium"/>
              </a:rPr>
              <a:t>App</a:t>
            </a:r>
            <a:endParaRPr sz="1400" dirty="0"/>
          </a:p>
        </p:txBody>
      </p:sp>
      <p:sp>
        <p:nvSpPr>
          <p:cNvPr id="9" name="Google Shape;220;g26493e794fa_0_14">
            <a:extLst>
              <a:ext uri="{FF2B5EF4-FFF2-40B4-BE49-F238E27FC236}">
                <a16:creationId xmlns:a16="http://schemas.microsoft.com/office/drawing/2014/main" id="{664372CE-3F6D-B563-134D-4E5ADEFB0486}"/>
              </a:ext>
            </a:extLst>
          </p:cNvPr>
          <p:cNvSpPr txBox="1"/>
          <p:nvPr/>
        </p:nvSpPr>
        <p:spPr>
          <a:xfrm>
            <a:off x="8339526" y="3098202"/>
            <a:ext cx="64629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400"/>
            </a:pPr>
            <a:r>
              <a:rPr lang="en-US" sz="1400" dirty="0">
                <a:latin typeface="Rubik Medium"/>
                <a:ea typeface="Rubik Medium"/>
                <a:cs typeface="Rubik Medium"/>
                <a:sym typeface="Rubik Medium"/>
              </a:rPr>
              <a:t>Web</a:t>
            </a:r>
            <a:endParaRPr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F9F3A9B-3961-9E33-01A9-981104CC69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0862" y="1782366"/>
            <a:ext cx="535344" cy="5353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250A73-463C-BE01-B5FB-A41AB56B62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61852" y="2955930"/>
            <a:ext cx="535344" cy="535344"/>
          </a:xfrm>
          <a:prstGeom prst="rect">
            <a:avLst/>
          </a:prstGeom>
        </p:spPr>
      </p:pic>
      <p:sp>
        <p:nvSpPr>
          <p:cNvPr id="12" name="Right Arrow 11">
            <a:extLst>
              <a:ext uri="{FF2B5EF4-FFF2-40B4-BE49-F238E27FC236}">
                <a16:creationId xmlns:a16="http://schemas.microsoft.com/office/drawing/2014/main" id="{7ED0BD8B-0CE8-BD68-2F82-77BB5F41261C}"/>
              </a:ext>
            </a:extLst>
          </p:cNvPr>
          <p:cNvSpPr/>
          <p:nvPr/>
        </p:nvSpPr>
        <p:spPr>
          <a:xfrm>
            <a:off x="4155420" y="2571750"/>
            <a:ext cx="416580" cy="279494"/>
          </a:xfrm>
          <a:prstGeom prst="rightArrow">
            <a:avLst/>
          </a:prstGeom>
          <a:solidFill>
            <a:srgbClr val="377EB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>
          <a:extLst>
            <a:ext uri="{FF2B5EF4-FFF2-40B4-BE49-F238E27FC236}">
              <a16:creationId xmlns:a16="http://schemas.microsoft.com/office/drawing/2014/main" id="{DC753CB0-2DC4-833C-E546-111B8FEC2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g2e4f23bf3e6_0_6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0BD0656-F92B-0738-F459-9BFB27912E9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08751" y="-1111225"/>
            <a:ext cx="1344400" cy="37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A09685-FA9C-B007-948C-C649B97E71ED}"/>
              </a:ext>
            </a:extLst>
          </p:cNvPr>
          <p:cNvSpPr txBox="1"/>
          <p:nvPr/>
        </p:nvSpPr>
        <p:spPr>
          <a:xfrm>
            <a:off x="98676" y="4806716"/>
            <a:ext cx="986167" cy="2650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Effra CC" panose="020B0503020203020204" pitchFamily="34" charset="0"/>
                <a:cs typeface="Effra CC" panose="020B0503020203020204" pitchFamily="34" charset="0"/>
              </a:rPr>
              <a:t>1. Broadcast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B1D4D8-633D-B55B-7FAE-F572CFE6E7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883" y="315310"/>
            <a:ext cx="2378386" cy="41726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9AF39B-8614-F35C-6C58-7EFAF333DC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4848" y="315310"/>
            <a:ext cx="3676393" cy="4188163"/>
          </a:xfrm>
          <a:prstGeom prst="rect">
            <a:avLst/>
          </a:prstGeom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8A64A3DE-BA99-F300-2155-D12B3D522D58}"/>
              </a:ext>
            </a:extLst>
          </p:cNvPr>
          <p:cNvSpPr/>
          <p:nvPr/>
        </p:nvSpPr>
        <p:spPr>
          <a:xfrm>
            <a:off x="4788268" y="360533"/>
            <a:ext cx="416580" cy="279494"/>
          </a:xfrm>
          <a:prstGeom prst="rightArrow">
            <a:avLst/>
          </a:prstGeom>
          <a:solidFill>
            <a:srgbClr val="377EB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226;g26493e794fa_0_14">
            <a:extLst>
              <a:ext uri="{FF2B5EF4-FFF2-40B4-BE49-F238E27FC236}">
                <a16:creationId xmlns:a16="http://schemas.microsoft.com/office/drawing/2014/main" id="{C60A7D61-EA0D-1551-74FC-237331DBBB7D}"/>
              </a:ext>
            </a:extLst>
          </p:cNvPr>
          <p:cNvSpPr txBox="1"/>
          <p:nvPr/>
        </p:nvSpPr>
        <p:spPr>
          <a:xfrm>
            <a:off x="3136849" y="315310"/>
            <a:ext cx="193204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1800"/>
            </a:pPr>
            <a:r>
              <a:rPr lang="en-US" sz="1800" dirty="0">
                <a:solidFill>
                  <a:srgbClr val="377EB8"/>
                </a:solidFill>
                <a:latin typeface="Rubik Medium"/>
                <a:ea typeface="Rubik Medium"/>
                <a:cs typeface="Rubik Medium"/>
                <a:sym typeface="Rubik Medium"/>
              </a:rPr>
              <a:t>3</a:t>
            </a:r>
            <a:r>
              <a:rPr lang="en-US" sz="1800" baseline="30000" dirty="0">
                <a:solidFill>
                  <a:srgbClr val="377EB8"/>
                </a:solidFill>
                <a:latin typeface="Rubik Medium"/>
                <a:ea typeface="Rubik Medium"/>
                <a:cs typeface="Rubik Medium"/>
                <a:sym typeface="Rubik Medium"/>
              </a:rPr>
              <a:t>rd</a:t>
            </a:r>
            <a:r>
              <a:rPr lang="en-US" sz="1800" dirty="0">
                <a:solidFill>
                  <a:srgbClr val="377EB8"/>
                </a:solidFill>
                <a:latin typeface="Rubik Medium"/>
                <a:ea typeface="Rubik Medium"/>
                <a:cs typeface="Rubik Medium"/>
                <a:sym typeface="Rubik Medium"/>
              </a:rPr>
              <a:t> Party</a:t>
            </a:r>
          </a:p>
          <a:p>
            <a:pPr algn="ctr">
              <a:buSzPts val="1800"/>
            </a:pPr>
            <a:r>
              <a:rPr lang="en-US" sz="1800" dirty="0">
                <a:solidFill>
                  <a:srgbClr val="377EB8"/>
                </a:solidFill>
                <a:latin typeface="Rubik Medium"/>
                <a:cs typeface="Rubik Medium"/>
                <a:sym typeface="Rubik Medium"/>
              </a:rPr>
              <a:t>Verification</a:t>
            </a:r>
            <a:endParaRPr sz="1800" dirty="0">
              <a:solidFill>
                <a:srgbClr val="377EB8"/>
              </a:solidFill>
            </a:endParaRPr>
          </a:p>
        </p:txBody>
      </p:sp>
      <p:pic>
        <p:nvPicPr>
          <p:cNvPr id="6150" name="Picture 6" descr="Content Authenticity Initiative – ONA Industry Directory">
            <a:extLst>
              <a:ext uri="{FF2B5EF4-FFF2-40B4-BE49-F238E27FC236}">
                <a16:creationId xmlns:a16="http://schemas.microsoft.com/office/drawing/2014/main" id="{2815A1FB-70B2-BACF-1F08-AB617BFC46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0" t="20602" r="15923" b="22289"/>
          <a:stretch>
            <a:fillRect/>
          </a:stretch>
        </p:blipFill>
        <p:spPr bwMode="auto">
          <a:xfrm>
            <a:off x="2942209" y="1006823"/>
            <a:ext cx="2136902" cy="909049"/>
          </a:xfrm>
          <a:prstGeom prst="roundRect">
            <a:avLst>
              <a:gd name="adj" fmla="val 973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82C0B8B-C281-ED3E-131F-25637F69CDE4}"/>
              </a:ext>
            </a:extLst>
          </p:cNvPr>
          <p:cNvSpPr txBox="1"/>
          <p:nvPr/>
        </p:nvSpPr>
        <p:spPr>
          <a:xfrm>
            <a:off x="2720269" y="2136604"/>
            <a:ext cx="230657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effectLst/>
                <a:latin typeface="Europa-Regular" panose="02000000000000000000" pitchFamily="2" charset="77"/>
              </a:rPr>
              <a:t>Restoring </a:t>
            </a:r>
            <a:r>
              <a:rPr lang="en-US" sz="2800" b="1" dirty="0">
                <a:solidFill>
                  <a:srgbClr val="2C7198"/>
                </a:solidFill>
                <a:effectLst/>
                <a:latin typeface="Europa-Regular" panose="02000000000000000000" pitchFamily="2" charset="77"/>
              </a:rPr>
              <a:t>trust</a:t>
            </a:r>
            <a:r>
              <a:rPr lang="en-US" sz="2800" dirty="0">
                <a:effectLst/>
                <a:latin typeface="Europa-Regular" panose="02000000000000000000" pitchFamily="2" charset="77"/>
              </a:rPr>
              <a:t> and </a:t>
            </a:r>
            <a:r>
              <a:rPr lang="en-US" sz="2800" b="1" dirty="0">
                <a:solidFill>
                  <a:srgbClr val="2C7198"/>
                </a:solidFill>
                <a:effectLst/>
                <a:latin typeface="Europa-Regular" panose="02000000000000000000" pitchFamily="2" charset="77"/>
              </a:rPr>
              <a:t>transparency</a:t>
            </a:r>
            <a:r>
              <a:rPr lang="en-US" sz="2800" dirty="0">
                <a:effectLst/>
                <a:latin typeface="Europa-Regular" panose="02000000000000000000" pitchFamily="2" charset="77"/>
              </a:rPr>
              <a:t> in the age of </a:t>
            </a:r>
            <a:r>
              <a:rPr lang="en-US" sz="2800" b="1" dirty="0">
                <a:solidFill>
                  <a:srgbClr val="2C7198"/>
                </a:solidFill>
                <a:effectLst/>
                <a:latin typeface="Europa-Regular" panose="02000000000000000000" pitchFamily="2" charset="77"/>
              </a:rPr>
              <a:t>AI</a:t>
            </a:r>
            <a:endParaRPr lang="en-US" sz="2800" b="1" dirty="0">
              <a:solidFill>
                <a:srgbClr val="2C7198"/>
              </a:solidFill>
              <a:latin typeface="Europa-Regular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161855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g2e4f23bf3e6_0_64" descr="A black background with a black square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08751" y="-1111225"/>
            <a:ext cx="1344400" cy="37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g2e4f23bf3e6_0_64"/>
          <p:cNvPicPr preferRelativeResize="0"/>
          <p:nvPr/>
        </p:nvPicPr>
        <p:blipFill rotWithShape="1">
          <a:blip r:embed="rId4">
            <a:alphaModFix/>
          </a:blip>
          <a:srcRect t="1" r="50349" b="24712"/>
          <a:stretch>
            <a:fillRect/>
          </a:stretch>
        </p:blipFill>
        <p:spPr>
          <a:xfrm>
            <a:off x="413389" y="316695"/>
            <a:ext cx="2752392" cy="4179105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g2e4f23bf3e6_0_64"/>
          <p:cNvSpPr txBox="1"/>
          <p:nvPr/>
        </p:nvSpPr>
        <p:spPr>
          <a:xfrm>
            <a:off x="4855403" y="1477729"/>
            <a:ext cx="3418115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buSzPts val="2000"/>
            </a:pPr>
            <a:r>
              <a:rPr lang="en-US" sz="2000" dirty="0">
                <a:latin typeface="Rubik ExtraBold"/>
                <a:ea typeface="Rubik ExtraBold"/>
                <a:cs typeface="Rubik ExtraBold"/>
                <a:sym typeface="Rubik ExtraBold"/>
              </a:rPr>
              <a:t>Send </a:t>
            </a:r>
            <a:r>
              <a:rPr lang="en-US" sz="2000" dirty="0">
                <a:solidFill>
                  <a:schemeClr val="accent1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DEMO</a:t>
            </a:r>
            <a:endParaRPr sz="2000" dirty="0">
              <a:latin typeface="Rubik ExtraBold"/>
              <a:ea typeface="Rubik ExtraBold"/>
              <a:cs typeface="Rubik ExtraBold"/>
              <a:sym typeface="Rubik ExtraBold"/>
            </a:endParaRPr>
          </a:p>
          <a:p>
            <a:pPr algn="ctr">
              <a:buSzPts val="2000"/>
            </a:pPr>
            <a:r>
              <a:rPr lang="en-US" sz="2000" dirty="0">
                <a:latin typeface="Rubik ExtraBold"/>
                <a:ea typeface="Rubik ExtraBold"/>
                <a:cs typeface="Rubik ExtraBold"/>
                <a:sym typeface="Rubik ExtraBold"/>
              </a:rPr>
              <a:t>to </a:t>
            </a:r>
            <a:r>
              <a:rPr lang="en-US" sz="2000" dirty="0">
                <a:solidFill>
                  <a:schemeClr val="accent1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+18337781132</a:t>
            </a:r>
            <a:endParaRPr sz="2000" dirty="0">
              <a:solidFill>
                <a:schemeClr val="accent1"/>
              </a:solidFill>
              <a:latin typeface="Rubik ExtraBold"/>
              <a:ea typeface="Rubik ExtraBold"/>
              <a:cs typeface="Rubik ExtraBold"/>
              <a:sym typeface="Rubik ExtraBold"/>
            </a:endParaRPr>
          </a:p>
        </p:txBody>
      </p:sp>
      <p:sp>
        <p:nvSpPr>
          <p:cNvPr id="251" name="Google Shape;251;g2e4f23bf3e6_0_64"/>
          <p:cNvSpPr txBox="1"/>
          <p:nvPr/>
        </p:nvSpPr>
        <p:spPr>
          <a:xfrm>
            <a:off x="5428511" y="2170947"/>
            <a:ext cx="22719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buSzPts val="2000"/>
            </a:pPr>
            <a:r>
              <a:rPr lang="en-US" sz="2000" dirty="0">
                <a:latin typeface="Rubik ExtraBold"/>
                <a:ea typeface="Rubik ExtraBold"/>
                <a:cs typeface="Rubik ExtraBold"/>
                <a:sym typeface="Rubik ExtraBold"/>
              </a:rPr>
              <a:t>OR</a:t>
            </a:r>
            <a:endParaRPr sz="2000" dirty="0">
              <a:latin typeface="Rubik ExtraBold"/>
              <a:ea typeface="Rubik ExtraBold"/>
              <a:cs typeface="Rubik ExtraBold"/>
              <a:sym typeface="Rubik ExtraBold"/>
            </a:endParaRPr>
          </a:p>
          <a:p>
            <a:pPr algn="ctr">
              <a:buSzPts val="2000"/>
            </a:pPr>
            <a:r>
              <a:rPr lang="en-US" sz="2000" dirty="0">
                <a:latin typeface="Rubik ExtraBold"/>
                <a:ea typeface="Rubik ExtraBold"/>
                <a:cs typeface="Rubik ExtraBold"/>
                <a:sym typeface="Rubik ExtraBold"/>
              </a:rPr>
              <a:t>see live demo at</a:t>
            </a:r>
            <a:endParaRPr sz="2000" dirty="0">
              <a:solidFill>
                <a:schemeClr val="accent1"/>
              </a:solidFill>
              <a:latin typeface="Rubik ExtraBold"/>
              <a:ea typeface="Rubik ExtraBold"/>
              <a:cs typeface="Rubik ExtraBold"/>
              <a:sym typeface="Rubik ExtraBold"/>
            </a:endParaRPr>
          </a:p>
        </p:txBody>
      </p:sp>
      <p:sp>
        <p:nvSpPr>
          <p:cNvPr id="252" name="Google Shape;252;g2e4f23bf3e6_0_64"/>
          <p:cNvSpPr txBox="1"/>
          <p:nvPr/>
        </p:nvSpPr>
        <p:spPr>
          <a:xfrm>
            <a:off x="4190561" y="2877089"/>
            <a:ext cx="47478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wehealth.org/demo/text-alert</a:t>
            </a:r>
            <a:endParaRPr dirty="0"/>
          </a:p>
        </p:txBody>
      </p:sp>
      <p:pic>
        <p:nvPicPr>
          <p:cNvPr id="253" name="Google Shape;253;g2e4f23bf3e6_0_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17547" y="3369501"/>
            <a:ext cx="1184895" cy="120796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1CD4B1-C4EA-6E5C-8B74-3C34058E8D6E}"/>
              </a:ext>
            </a:extLst>
          </p:cNvPr>
          <p:cNvSpPr txBox="1"/>
          <p:nvPr/>
        </p:nvSpPr>
        <p:spPr>
          <a:xfrm>
            <a:off x="98676" y="4806716"/>
            <a:ext cx="723275" cy="2650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Effra CC" panose="020B0503020203020204" pitchFamily="34" charset="0"/>
                <a:cs typeface="Effra CC" panose="020B0503020203020204" pitchFamily="34" charset="0"/>
              </a:rPr>
              <a:t>2. Reach</a:t>
            </a:r>
          </a:p>
        </p:txBody>
      </p:sp>
      <p:pic>
        <p:nvPicPr>
          <p:cNvPr id="3" name="Google Shape;217;g26493e794fa_0_14" descr="Free Message  Icon">
            <a:extLst>
              <a:ext uri="{FF2B5EF4-FFF2-40B4-BE49-F238E27FC236}">
                <a16:creationId xmlns:a16="http://schemas.microsoft.com/office/drawing/2014/main" id="{3E41925E-3279-B6CE-C4E8-7E51E07C84C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08956" y="656920"/>
            <a:ext cx="646288" cy="6462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19;g26493e794fa_0_14">
            <a:extLst>
              <a:ext uri="{FF2B5EF4-FFF2-40B4-BE49-F238E27FC236}">
                <a16:creationId xmlns:a16="http://schemas.microsoft.com/office/drawing/2014/main" id="{05E14D75-D060-1C40-0182-A905475AC769}"/>
              </a:ext>
            </a:extLst>
          </p:cNvPr>
          <p:cNvSpPr txBox="1"/>
          <p:nvPr/>
        </p:nvSpPr>
        <p:spPr>
          <a:xfrm>
            <a:off x="6372487" y="801608"/>
            <a:ext cx="1096093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400"/>
            </a:pPr>
            <a:r>
              <a:rPr lang="en-US" sz="1400" dirty="0">
                <a:latin typeface="Rubik Medium"/>
                <a:ea typeface="Rubik Medium"/>
                <a:cs typeface="Rubik Medium"/>
                <a:sym typeface="Rubik Medium"/>
              </a:rPr>
              <a:t>SMS/Text</a:t>
            </a:r>
            <a:endParaRPr sz="14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D69AA4-5F46-EEAA-AD26-172BC070B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763" y="273269"/>
            <a:ext cx="1963961" cy="43742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10F1CC-13EF-0431-001B-CEB2A78AA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5869" y="273269"/>
            <a:ext cx="2542159" cy="43235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C37F58-4FD1-48C4-004E-AF856082E08D}"/>
              </a:ext>
            </a:extLst>
          </p:cNvPr>
          <p:cNvSpPr txBox="1"/>
          <p:nvPr/>
        </p:nvSpPr>
        <p:spPr>
          <a:xfrm>
            <a:off x="5297214" y="1356032"/>
            <a:ext cx="3461816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effectLst/>
                <a:latin typeface="Effra CC SemiBold" panose="020B0503020203020204" pitchFamily="34" charset="0"/>
                <a:cs typeface="Effra CC SemiBold" panose="020B0503020203020204" pitchFamily="34" charset="0"/>
              </a:rPr>
              <a:t>phAI(</a:t>
            </a:r>
            <a:r>
              <a:rPr lang="el-GR" sz="3200" b="1" dirty="0">
                <a:effectLst/>
                <a:latin typeface="Effra CC SemiBold" panose="020B0503020203020204" pitchFamily="34" charset="0"/>
                <a:cs typeface="Effra CC SemiBold" panose="020B0503020203020204" pitchFamily="34" charset="0"/>
              </a:rPr>
              <a:t>Φ)</a:t>
            </a:r>
            <a:endParaRPr lang="en-US" sz="3200" b="1" dirty="0">
              <a:latin typeface="Effra CC SemiBold" panose="020B0503020203020204" pitchFamily="34" charset="0"/>
              <a:cs typeface="Effra CC SemiBold" panose="020B0503020203020204" pitchFamily="34" charset="0"/>
            </a:endParaRPr>
          </a:p>
          <a:p>
            <a:pPr algn="ctr"/>
            <a:r>
              <a:rPr lang="en-US" sz="2400" dirty="0">
                <a:effectLst/>
                <a:latin typeface="Europa-Regular" panose="02000000000000000000" pitchFamily="2" charset="77"/>
              </a:rPr>
              <a:t>Custom AI model built for real-time, critical public health &amp; safety communication in multiple languages</a:t>
            </a:r>
            <a:endParaRPr lang="en-US" sz="2400" dirty="0">
              <a:latin typeface="Europa-Regular" panose="02000000000000000000" pitchFamily="2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AA911D-AB5C-8328-F741-E6D106DB8E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3847" y="715714"/>
            <a:ext cx="468549" cy="4685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2C9CBB-C381-1278-AAD5-42AEE1F02564}"/>
              </a:ext>
            </a:extLst>
          </p:cNvPr>
          <p:cNvSpPr txBox="1"/>
          <p:nvPr/>
        </p:nvSpPr>
        <p:spPr>
          <a:xfrm>
            <a:off x="98676" y="4806716"/>
            <a:ext cx="723275" cy="2650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Effra CC" panose="020B0503020203020204" pitchFamily="34" charset="0"/>
                <a:cs typeface="Effra CC" panose="020B0503020203020204" pitchFamily="34" charset="0"/>
              </a:rPr>
              <a:t>2. Reach</a:t>
            </a:r>
          </a:p>
        </p:txBody>
      </p:sp>
    </p:spTree>
    <p:extLst>
      <p:ext uri="{BB962C8B-B14F-4D97-AF65-F5344CB8AC3E}">
        <p14:creationId xmlns:p14="http://schemas.microsoft.com/office/powerpoint/2010/main" val="770731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E85EA-10E3-F5AB-FD1F-A9CF99094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Use Microsoft so.cl, so cl, or socl? What it is and how to use it">
            <a:extLst>
              <a:ext uri="{FF2B5EF4-FFF2-40B4-BE49-F238E27FC236}">
                <a16:creationId xmlns:a16="http://schemas.microsoft.com/office/drawing/2014/main" id="{2CBFB41A-D0A5-20C3-2407-58E63AE9AE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" t="1491" r="48944" b="10203"/>
          <a:stretch>
            <a:fillRect/>
          </a:stretch>
        </p:blipFill>
        <p:spPr bwMode="auto">
          <a:xfrm>
            <a:off x="3243985" y="1837325"/>
            <a:ext cx="2654177" cy="2777008"/>
          </a:xfrm>
          <a:prstGeom prst="roundRect">
            <a:avLst>
              <a:gd name="adj" fmla="val 1993"/>
            </a:avLst>
          </a:prstGeom>
          <a:noFill/>
          <a:ln>
            <a:solidFill>
              <a:srgbClr val="D71B1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C6D27A17-D2FC-818F-6F5E-7FB5CF9BC29F}"/>
              </a:ext>
            </a:extLst>
          </p:cNvPr>
          <p:cNvGrpSpPr/>
          <p:nvPr/>
        </p:nvGrpSpPr>
        <p:grpSpPr>
          <a:xfrm>
            <a:off x="488727" y="1837325"/>
            <a:ext cx="2459995" cy="2836284"/>
            <a:chOff x="237744" y="420624"/>
            <a:chExt cx="2459995" cy="2836284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8075F340-868A-C5A2-9140-C9DCCF32D111}"/>
                </a:ext>
              </a:extLst>
            </p:cNvPr>
            <p:cNvSpPr/>
            <p:nvPr/>
          </p:nvSpPr>
          <p:spPr>
            <a:xfrm>
              <a:off x="237744" y="420624"/>
              <a:ext cx="2359411" cy="2836284"/>
            </a:xfrm>
            <a:prstGeom prst="roundRect">
              <a:avLst>
                <a:gd name="adj" fmla="val 3754"/>
              </a:avLst>
            </a:prstGeom>
            <a:solidFill>
              <a:schemeClr val="bg1"/>
            </a:solidFill>
            <a:ln w="12700">
              <a:solidFill>
                <a:srgbClr val="002C5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082" name="Picture 10" descr="The Michigan Daily">
              <a:extLst>
                <a:ext uri="{FF2B5EF4-FFF2-40B4-BE49-F238E27FC236}">
                  <a16:creationId xmlns:a16="http://schemas.microsoft.com/office/drawing/2014/main" id="{E52430D0-725C-FE6B-C5EC-C580A607CD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236" y="598061"/>
              <a:ext cx="1614724" cy="219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448BE4A-0790-92F3-56AF-11A4871B3E6C}"/>
                </a:ext>
              </a:extLst>
            </p:cNvPr>
            <p:cNvSpPr txBox="1"/>
            <p:nvPr/>
          </p:nvSpPr>
          <p:spPr>
            <a:xfrm>
              <a:off x="338328" y="1002235"/>
              <a:ext cx="21262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A master’s in MySpace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34D6FA6-01C1-8902-B696-8A27DE6A31D3}"/>
                </a:ext>
              </a:extLst>
            </p:cNvPr>
            <p:cNvSpPr txBox="1"/>
            <p:nvPr/>
          </p:nvSpPr>
          <p:spPr>
            <a:xfrm>
              <a:off x="338328" y="1371567"/>
              <a:ext cx="235941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by EMILY BARTON March 29, 2007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49AA280-421C-8319-BEC8-EFA6D73D1983}"/>
                </a:ext>
              </a:extLst>
            </p:cNvPr>
            <p:cNvSpPr txBox="1"/>
            <p:nvPr/>
          </p:nvSpPr>
          <p:spPr>
            <a:xfrm>
              <a:off x="338328" y="1570302"/>
              <a:ext cx="2281582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Halai is a first-year graduate student who plans to join the School of Information’s social computing program. For Halai, Facebook isn’t just a way to keep in touch with friends. It’s also his homework.</a:t>
              </a:r>
            </a:p>
            <a:p>
              <a:endParaRPr lang="en-US" sz="900" dirty="0"/>
            </a:p>
            <a:p>
              <a:r>
                <a:rPr lang="en-US" sz="900" dirty="0"/>
                <a:t>With social networking websites like Facebook, myspace.com and secondlife.com growing in popularity …</a:t>
              </a:r>
            </a:p>
          </p:txBody>
        </p:sp>
      </p:grpSp>
      <p:pic>
        <p:nvPicPr>
          <p:cNvPr id="10" name="Picture 14" descr="University of Michigan, School of ...">
            <a:extLst>
              <a:ext uri="{FF2B5EF4-FFF2-40B4-BE49-F238E27FC236}">
                <a16:creationId xmlns:a16="http://schemas.microsoft.com/office/drawing/2014/main" id="{98ADFE64-E19F-0D35-A4D8-2A6357B14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76" y="356423"/>
            <a:ext cx="1315526" cy="131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Erfan Shayegani ...">
            <a:extLst>
              <a:ext uri="{FF2B5EF4-FFF2-40B4-BE49-F238E27FC236}">
                <a16:creationId xmlns:a16="http://schemas.microsoft.com/office/drawing/2014/main" id="{B5E37A6B-B2D2-246D-C87B-A5253790D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985" y="356423"/>
            <a:ext cx="2656029" cy="131552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Martin Wattenberg: Many Eyes">
            <a:extLst>
              <a:ext uri="{FF2B5EF4-FFF2-40B4-BE49-F238E27FC236}">
                <a16:creationId xmlns:a16="http://schemas.microsoft.com/office/drawing/2014/main" id="{BD7CC4B0-EEFB-A96D-6DE0-5C52DCD2FD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41"/>
          <a:stretch>
            <a:fillRect/>
          </a:stretch>
        </p:blipFill>
        <p:spPr bwMode="auto">
          <a:xfrm>
            <a:off x="6450600" y="1837325"/>
            <a:ext cx="2321732" cy="2751074"/>
          </a:xfrm>
          <a:prstGeom prst="roundRect">
            <a:avLst>
              <a:gd name="adj" fmla="val 3174"/>
            </a:avLst>
          </a:prstGeom>
          <a:noFill/>
          <a:ln>
            <a:solidFill>
              <a:srgbClr val="905D3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IBM Research Rolls Out A Comprehensive AI And Platform-Based Edge Research  Strategy Anchored By Enterprise Use Cases And Partnerships">
            <a:extLst>
              <a:ext uri="{FF2B5EF4-FFF2-40B4-BE49-F238E27FC236}">
                <a16:creationId xmlns:a16="http://schemas.microsoft.com/office/drawing/2014/main" id="{0A38FD52-DC92-E2AE-F0FE-A71E8A724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497" y="555101"/>
            <a:ext cx="1564763" cy="91364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8509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D50A15-AA0E-97DE-BB85-8A053AEFB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04" y="469680"/>
            <a:ext cx="2501553" cy="42461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8A081D-E531-E791-8FB3-FF484656020A}"/>
              </a:ext>
            </a:extLst>
          </p:cNvPr>
          <p:cNvSpPr txBox="1"/>
          <p:nvPr/>
        </p:nvSpPr>
        <p:spPr>
          <a:xfrm>
            <a:off x="98676" y="4806716"/>
            <a:ext cx="732893" cy="2650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Effra CC" panose="020B0503020203020204" pitchFamily="34" charset="0"/>
                <a:cs typeface="Effra CC" panose="020B0503020203020204" pitchFamily="34" charset="0"/>
              </a:rPr>
              <a:t>3. Listen</a:t>
            </a:r>
          </a:p>
        </p:txBody>
      </p:sp>
      <p:pic>
        <p:nvPicPr>
          <p:cNvPr id="12292" name="Picture 4" descr="Maps: How many drones are in your neighborhood? - The Boston Globe">
            <a:extLst>
              <a:ext uri="{FF2B5EF4-FFF2-40B4-BE49-F238E27FC236}">
                <a16:creationId xmlns:a16="http://schemas.microsoft.com/office/drawing/2014/main" id="{6518D627-207B-C768-13DF-FBE09667F9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7" r="6206"/>
          <a:stretch>
            <a:fillRect/>
          </a:stretch>
        </p:blipFill>
        <p:spPr bwMode="auto">
          <a:xfrm>
            <a:off x="2815256" y="294290"/>
            <a:ext cx="6164396" cy="442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9198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DDCBEB-D3C9-7723-32AB-2D3B83D0C3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CBF1D7C-85A6-7E32-6BA8-A4458BDEE0C9}"/>
              </a:ext>
            </a:extLst>
          </p:cNvPr>
          <p:cNvSpPr txBox="1"/>
          <p:nvPr/>
        </p:nvSpPr>
        <p:spPr>
          <a:xfrm>
            <a:off x="98676" y="4806716"/>
            <a:ext cx="732893" cy="2650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Effra CC" panose="020B0503020203020204" pitchFamily="34" charset="0"/>
                <a:cs typeface="Effra CC" panose="020B0503020203020204" pitchFamily="34" charset="0"/>
              </a:rPr>
              <a:t>3. Listen</a:t>
            </a:r>
          </a:p>
        </p:txBody>
      </p:sp>
      <p:pic>
        <p:nvPicPr>
          <p:cNvPr id="3" name="Picture 2" descr="A cell phone with a screen showing a map&#10;&#10;AI-generated content may be incorrect.">
            <a:extLst>
              <a:ext uri="{FF2B5EF4-FFF2-40B4-BE49-F238E27FC236}">
                <a16:creationId xmlns:a16="http://schemas.microsoft.com/office/drawing/2014/main" id="{4477158D-9941-1D79-1815-F3E670AD6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122" y="220717"/>
            <a:ext cx="4243512" cy="424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7505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4F3BE0-06AA-BB6E-0129-FEA7FEF9FF6E}"/>
              </a:ext>
            </a:extLst>
          </p:cNvPr>
          <p:cNvSpPr txBox="1"/>
          <p:nvPr/>
        </p:nvSpPr>
        <p:spPr>
          <a:xfrm>
            <a:off x="98676" y="4806716"/>
            <a:ext cx="710451" cy="2650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Effra CC" panose="020B0503020203020204" pitchFamily="34" charset="0"/>
                <a:cs typeface="Effra CC" panose="020B0503020203020204" pitchFamily="34" charset="0"/>
              </a:rPr>
              <a:t>4. Guide</a:t>
            </a:r>
          </a:p>
        </p:txBody>
      </p:sp>
      <p:pic>
        <p:nvPicPr>
          <p:cNvPr id="5" name="Picture 4" descr="A map of the area&#10;&#10;AI-generated content may be incorrect.">
            <a:extLst>
              <a:ext uri="{FF2B5EF4-FFF2-40B4-BE49-F238E27FC236}">
                <a16:creationId xmlns:a16="http://schemas.microsoft.com/office/drawing/2014/main" id="{15255EDC-240F-371D-441A-C8885BA4A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5056" y="294290"/>
            <a:ext cx="4375350" cy="32161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7DD8EB-210E-5B27-419D-DAB2C64A934B}"/>
              </a:ext>
            </a:extLst>
          </p:cNvPr>
          <p:cNvSpPr txBox="1"/>
          <p:nvPr/>
        </p:nvSpPr>
        <p:spPr>
          <a:xfrm>
            <a:off x="363594" y="452340"/>
            <a:ext cx="294716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Europa-Regular" panose="02000000000000000000" pitchFamily="2" charset="77"/>
              </a:rPr>
              <a:t>Information personalized by:</a:t>
            </a:r>
          </a:p>
          <a:p>
            <a:endParaRPr lang="en-US" sz="1600" dirty="0">
              <a:latin typeface="Europa-Regular" panose="02000000000000000000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Europa-Regular" panose="02000000000000000000" pitchFamily="2" charset="77"/>
              </a:rPr>
              <a:t>Age, medications, chronic conditions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Europa-Regular" panose="02000000000000000000" pitchFamily="2" charset="77"/>
              </a:rPr>
              <a:t>Local exposure, environmental risk</a:t>
            </a:r>
          </a:p>
          <a:p>
            <a:endParaRPr lang="en-US" sz="1600" dirty="0">
              <a:latin typeface="Europa-Regular" panose="02000000000000000000" pitchFamily="2" charset="77"/>
            </a:endParaRPr>
          </a:p>
          <a:p>
            <a:r>
              <a:rPr lang="en-US" sz="1600" b="1" dirty="0">
                <a:latin typeface="Europa-Regular" panose="02000000000000000000" pitchFamily="2" charset="77"/>
              </a:rPr>
              <a:t>Tailored instructions</a:t>
            </a:r>
          </a:p>
          <a:p>
            <a:endParaRPr lang="en-US" sz="1600" dirty="0">
              <a:latin typeface="Europa-Regular" panose="02000000000000000000" pitchFamily="2" charset="7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Europa-Regular" panose="02000000000000000000" pitchFamily="2" charset="77"/>
              </a:rPr>
              <a:t>“Stay inside between 12–4pm.”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Europa-Regular" panose="02000000000000000000" pitchFamily="2" charset="77"/>
              </a:rPr>
              <a:t>“Check hydration and meds.”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Europa-Regular" panose="02000000000000000000" pitchFamily="2" charset="77"/>
              </a:rPr>
              <a:t>“Nearby cooling center located at…”</a:t>
            </a:r>
          </a:p>
        </p:txBody>
      </p:sp>
      <p:pic>
        <p:nvPicPr>
          <p:cNvPr id="11266" name="Picture 2" descr="Wehealth Risk Model">
            <a:extLst>
              <a:ext uri="{FF2B5EF4-FFF2-40B4-BE49-F238E27FC236}">
                <a16:creationId xmlns:a16="http://schemas.microsoft.com/office/drawing/2014/main" id="{D71A93B8-5F2A-902B-056E-DE052FDB8D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13" b="5570"/>
          <a:stretch>
            <a:fillRect/>
          </a:stretch>
        </p:blipFill>
        <p:spPr bwMode="auto">
          <a:xfrm>
            <a:off x="3403533" y="2231682"/>
            <a:ext cx="3399110" cy="235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4010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8E57B-0E70-E4EE-0916-C88DB4225B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410473-F2FE-EA74-1D30-070F0865DE1E}"/>
              </a:ext>
            </a:extLst>
          </p:cNvPr>
          <p:cNvSpPr txBox="1"/>
          <p:nvPr/>
        </p:nvSpPr>
        <p:spPr>
          <a:xfrm>
            <a:off x="98676" y="4806716"/>
            <a:ext cx="710451" cy="2650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Effra CC" panose="020B0503020203020204" pitchFamily="34" charset="0"/>
                <a:cs typeface="Effra CC" panose="020B0503020203020204" pitchFamily="34" charset="0"/>
              </a:rPr>
              <a:t>4. Guide</a:t>
            </a:r>
          </a:p>
        </p:txBody>
      </p:sp>
      <p:pic>
        <p:nvPicPr>
          <p:cNvPr id="5" name="Picture 4" descr="A map of the area&#10;&#10;AI-generated content may be incorrect.">
            <a:extLst>
              <a:ext uri="{FF2B5EF4-FFF2-40B4-BE49-F238E27FC236}">
                <a16:creationId xmlns:a16="http://schemas.microsoft.com/office/drawing/2014/main" id="{135CE2C9-C415-9885-87A9-89791A63F3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810" t="14230" r="28547" b="13564"/>
          <a:stretch>
            <a:fillRect/>
          </a:stretch>
        </p:blipFill>
        <p:spPr>
          <a:xfrm>
            <a:off x="4674870" y="254227"/>
            <a:ext cx="4105536" cy="43028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A795CA-59BD-A8D1-E665-E68546D2037E}"/>
              </a:ext>
            </a:extLst>
          </p:cNvPr>
          <p:cNvSpPr txBox="1"/>
          <p:nvPr/>
        </p:nvSpPr>
        <p:spPr>
          <a:xfrm>
            <a:off x="363594" y="452340"/>
            <a:ext cx="2947165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Europa-Bold" panose="02000000000000000000" pitchFamily="2" charset="77"/>
              </a:rPr>
              <a:t>Personalized Heat Risk</a:t>
            </a:r>
            <a:endParaRPr lang="en-US" sz="2000" dirty="0">
              <a:latin typeface="Europa-Bold" panose="02000000000000000000" pitchFamily="2" charset="77"/>
            </a:endParaRPr>
          </a:p>
          <a:p>
            <a:r>
              <a:rPr lang="en-US" sz="1600" b="1" dirty="0">
                <a:latin typeface="Europa-Regular" panose="02000000000000000000" pitchFamily="2" charset="77"/>
              </a:rPr>
              <a:t>NWS Heat Risk </a:t>
            </a:r>
            <a:r>
              <a:rPr lang="en-US" sz="1600" b="1">
                <a:latin typeface="Europa-Regular" panose="02000000000000000000" pitchFamily="2" charset="77"/>
              </a:rPr>
              <a:t>+ Public Health </a:t>
            </a:r>
            <a:r>
              <a:rPr lang="en-US" sz="1600" b="1" dirty="0">
                <a:latin typeface="Europa-Regular" panose="02000000000000000000" pitchFamily="2" charset="77"/>
              </a:rPr>
              <a:t>Impact Calculation</a:t>
            </a:r>
          </a:p>
          <a:p>
            <a:endParaRPr lang="en-US" sz="1600" b="1" dirty="0">
              <a:latin typeface="Europa-Regular" panose="02000000000000000000" pitchFamily="2" charset="77"/>
            </a:endParaRPr>
          </a:p>
          <a:p>
            <a:r>
              <a:rPr lang="en-US" sz="1600" b="1" dirty="0">
                <a:latin typeface="Europa-Regular" panose="02000000000000000000" pitchFamily="2" charset="77"/>
              </a:rPr>
              <a:t>Community Personalization</a:t>
            </a:r>
            <a:endParaRPr lang="en-US" sz="1600" dirty="0">
              <a:latin typeface="Europa-Regular" panose="02000000000000000000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Europa-Regular" panose="02000000000000000000" pitchFamily="2" charset="77"/>
              </a:rPr>
              <a:t>Population Distribution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Europa-Regular" panose="02000000000000000000" pitchFamily="2" charset="77"/>
              </a:rPr>
              <a:t>Social Vulnerability Index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Europa-Regular" panose="02000000000000000000" pitchFamily="2" charset="77"/>
              </a:rPr>
              <a:t>% Air Conditioning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Europa-Regular" panose="02000000000000000000" pitchFamily="2" charset="77"/>
              </a:rPr>
              <a:t>% Mobility</a:t>
            </a:r>
          </a:p>
          <a:p>
            <a:endParaRPr lang="en-US" sz="1600" dirty="0">
              <a:latin typeface="Europa-Regular" panose="02000000000000000000" pitchFamily="2" charset="77"/>
            </a:endParaRPr>
          </a:p>
          <a:p>
            <a:r>
              <a:rPr lang="en-US" sz="1600" b="1" dirty="0">
                <a:latin typeface="Europa-Regular" panose="02000000000000000000" pitchFamily="2" charset="77"/>
              </a:rPr>
              <a:t>Individual Personalization</a:t>
            </a:r>
            <a:endParaRPr lang="en-US" sz="1600" dirty="0">
              <a:latin typeface="Europa-Regular" panose="02000000000000000000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Europa-Regular" panose="02000000000000000000" pitchFamily="2" charset="77"/>
              </a:rPr>
              <a:t>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Europa-Regular" panose="02000000000000000000" pitchFamily="2" charset="77"/>
              </a:rPr>
              <a:t>Medications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Europa-Regular" panose="02000000000000000000" pitchFamily="2" charset="77"/>
              </a:rPr>
              <a:t>Risk Factors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Europa-Regular" panose="02000000000000000000" pitchFamily="2" charset="77"/>
              </a:rPr>
              <a:t>Housing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Europa-Regular" panose="02000000000000000000" pitchFamily="2" charset="77"/>
              </a:rPr>
              <a:t>Ability to use AC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Europa-Regular" panose="02000000000000000000" pitchFamily="2" charset="77"/>
              </a:rPr>
              <a:t>Access to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31913573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AF987-8AC0-1F27-1E7C-2AB675C15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112B4C-AFAD-7F40-22C1-5AC6116A0F3D}"/>
              </a:ext>
            </a:extLst>
          </p:cNvPr>
          <p:cNvSpPr txBox="1"/>
          <p:nvPr/>
        </p:nvSpPr>
        <p:spPr>
          <a:xfrm>
            <a:off x="2490951" y="1709617"/>
            <a:ext cx="416209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4F"/>
                </a:solidFill>
                <a:effectLst/>
                <a:latin typeface="Europa-Regular" panose="02000000000000000000" pitchFamily="2" charset="77"/>
              </a:rPr>
              <a:t>Guardrails</a:t>
            </a:r>
            <a:r>
              <a:rPr lang="en-US" sz="4400" dirty="0">
                <a:effectLst/>
                <a:latin typeface="Europa-Regular" panose="02000000000000000000" pitchFamily="2" charset="77"/>
              </a:rPr>
              <a:t> and  </a:t>
            </a:r>
            <a:r>
              <a:rPr lang="en-US" sz="4400" b="1" dirty="0">
                <a:solidFill>
                  <a:srgbClr val="FF004F"/>
                </a:solidFill>
                <a:effectLst/>
                <a:latin typeface="Europa-Regular" panose="02000000000000000000" pitchFamily="2" charset="77"/>
              </a:rPr>
              <a:t>Safety</a:t>
            </a:r>
            <a:endParaRPr lang="en-US" sz="4400" b="1" dirty="0">
              <a:solidFill>
                <a:schemeClr val="tx1"/>
              </a:solidFill>
              <a:latin typeface="Europa-Regular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745369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ea722b5ba5_0_1"/>
          <p:cNvSpPr/>
          <p:nvPr/>
        </p:nvSpPr>
        <p:spPr>
          <a:xfrm>
            <a:off x="910594" y="467661"/>
            <a:ext cx="1463100" cy="727500"/>
          </a:xfrm>
          <a:prstGeom prst="roundRect">
            <a:avLst>
              <a:gd name="adj" fmla="val 16667"/>
            </a:avLst>
          </a:prstGeom>
          <a:solidFill>
            <a:srgbClr val="377E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SzPts val="1400"/>
            </a:pPr>
            <a:r>
              <a:rPr lang="en-US" sz="1400" b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APP</a:t>
            </a:r>
            <a:endParaRPr sz="1400" b="1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11" name="Google Shape;311;g1ea722b5ba5_0_1"/>
          <p:cNvSpPr txBox="1"/>
          <p:nvPr/>
        </p:nvSpPr>
        <p:spPr>
          <a:xfrm>
            <a:off x="423694" y="1249213"/>
            <a:ext cx="2436900" cy="1354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buSzPts val="1200"/>
            </a:pPr>
            <a:r>
              <a:rPr lang="en-US" sz="1200" b="1" dirty="0">
                <a:latin typeface="Effra CC SemiBold" panose="020B0503020203020204" pitchFamily="34" charset="0"/>
                <a:ea typeface="Rubik Medium"/>
                <a:cs typeface="Effra CC SemiBold" panose="020B0503020203020204" pitchFamily="34" charset="0"/>
                <a:sym typeface="Rubik Medium"/>
              </a:rPr>
              <a:t>For the Public</a:t>
            </a:r>
            <a:endParaRPr sz="1200" b="1" dirty="0">
              <a:latin typeface="Effra CC SemiBold" panose="020B0503020203020204" pitchFamily="34" charset="0"/>
              <a:ea typeface="Rubik Medium"/>
              <a:cs typeface="Effra CC SemiBold" panose="020B0503020203020204" pitchFamily="34" charset="0"/>
              <a:sym typeface="Rubik Medium"/>
            </a:endParaRPr>
          </a:p>
          <a:p>
            <a:pPr algn="ctr">
              <a:spcBef>
                <a:spcPts val="600"/>
              </a:spcBef>
              <a:buSzPts val="1200"/>
            </a:pPr>
            <a:r>
              <a:rPr lang="en-US" sz="1100" dirty="0">
                <a:latin typeface="Europa-Regular" panose="02000000000000000000" pitchFamily="2" charset="77"/>
                <a:ea typeface="Avenir"/>
                <a:cs typeface="Avenir"/>
                <a:sym typeface="Avenir"/>
              </a:rPr>
              <a:t>Health &amp; Safety Alerts, Personalized Recommendations, Trusted Communication, Exposure Notifications*</a:t>
            </a:r>
            <a:endParaRPr sz="1100" dirty="0">
              <a:latin typeface="Europa-Regular" panose="02000000000000000000" pitchFamily="2" charset="77"/>
              <a:ea typeface="Avenir"/>
              <a:cs typeface="Avenir"/>
              <a:sym typeface="Avenir"/>
            </a:endParaRPr>
          </a:p>
          <a:p>
            <a:pPr algn="ctr">
              <a:spcBef>
                <a:spcPts val="600"/>
              </a:spcBef>
              <a:buSzPts val="1000"/>
            </a:pPr>
            <a:r>
              <a:rPr lang="en-US" sz="900" dirty="0">
                <a:solidFill>
                  <a:schemeClr val="dk1"/>
                </a:solidFill>
                <a:latin typeface="Europa-Regular" panose="02000000000000000000" pitchFamily="2" charset="77"/>
                <a:ea typeface="Rubik Light"/>
                <a:cs typeface="Rubik Light"/>
                <a:sym typeface="Rubik Light"/>
              </a:rPr>
              <a:t>(iPhone, Android, Web*, Text*)</a:t>
            </a:r>
            <a:endParaRPr sz="1100" dirty="0">
              <a:latin typeface="Europa-Regular" panose="02000000000000000000" pitchFamily="2" charset="77"/>
              <a:ea typeface="Avenir"/>
              <a:cs typeface="Avenir"/>
              <a:sym typeface="Avenir"/>
            </a:endParaRPr>
          </a:p>
        </p:txBody>
      </p:sp>
      <p:sp>
        <p:nvSpPr>
          <p:cNvPr id="312" name="Google Shape;312;g1ea722b5ba5_0_1"/>
          <p:cNvSpPr/>
          <p:nvPr/>
        </p:nvSpPr>
        <p:spPr>
          <a:xfrm>
            <a:off x="3756825" y="467661"/>
            <a:ext cx="1463100" cy="727500"/>
          </a:xfrm>
          <a:prstGeom prst="roundRect">
            <a:avLst>
              <a:gd name="adj" fmla="val 16667"/>
            </a:avLst>
          </a:prstGeom>
          <a:solidFill>
            <a:srgbClr val="4DA4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SzPts val="1400"/>
            </a:pPr>
            <a:r>
              <a:rPr lang="en-US" sz="1400" b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PORTAL</a:t>
            </a:r>
            <a:endParaRPr sz="1400" b="1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13" name="Google Shape;313;g1ea722b5ba5_0_1"/>
          <p:cNvSpPr/>
          <p:nvPr/>
        </p:nvSpPr>
        <p:spPr>
          <a:xfrm>
            <a:off x="815000" y="2780832"/>
            <a:ext cx="1463100" cy="727500"/>
          </a:xfrm>
          <a:prstGeom prst="roundRect">
            <a:avLst>
              <a:gd name="adj" fmla="val 16667"/>
            </a:avLst>
          </a:prstGeom>
          <a:solidFill>
            <a:srgbClr val="F781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SzPts val="1400"/>
            </a:pPr>
            <a:r>
              <a:rPr lang="en-US" sz="1400" b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DATA</a:t>
            </a:r>
            <a:endParaRPr sz="1400" b="1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14" name="Google Shape;314;g1ea722b5ba5_0_1"/>
          <p:cNvSpPr/>
          <p:nvPr/>
        </p:nvSpPr>
        <p:spPr>
          <a:xfrm>
            <a:off x="6561100" y="490807"/>
            <a:ext cx="1463100" cy="727500"/>
          </a:xfrm>
          <a:prstGeom prst="roundRect">
            <a:avLst>
              <a:gd name="adj" fmla="val 16667"/>
            </a:avLst>
          </a:prstGeom>
          <a:solidFill>
            <a:srgbClr val="984E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SzPts val="1400"/>
            </a:pPr>
            <a:r>
              <a:rPr lang="en-US" sz="1400" b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AI ENGINE</a:t>
            </a:r>
            <a:endParaRPr sz="1400" b="1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15" name="Google Shape;315;g1ea722b5ba5_0_1"/>
          <p:cNvSpPr/>
          <p:nvPr/>
        </p:nvSpPr>
        <p:spPr>
          <a:xfrm>
            <a:off x="3756825" y="2780832"/>
            <a:ext cx="1463100" cy="727500"/>
          </a:xfrm>
          <a:prstGeom prst="roundRect">
            <a:avLst>
              <a:gd name="adj" fmla="val 16667"/>
            </a:avLst>
          </a:prstGeom>
          <a:solidFill>
            <a:srgbClr val="F97F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SzPts val="1400"/>
            </a:pPr>
            <a:r>
              <a:rPr lang="en-US" sz="1400" b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APIs</a:t>
            </a:r>
            <a:endParaRPr sz="1400" b="1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16" name="Google Shape;316;g1ea722b5ba5_0_1"/>
          <p:cNvSpPr txBox="1"/>
          <p:nvPr/>
        </p:nvSpPr>
        <p:spPr>
          <a:xfrm>
            <a:off x="3269925" y="1253520"/>
            <a:ext cx="2436900" cy="1354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buSzPts val="1200"/>
            </a:pPr>
            <a:r>
              <a:rPr lang="en-US" sz="1200" b="1" dirty="0">
                <a:latin typeface="Effra CC SemiBold" panose="020B0503020203020204" pitchFamily="34" charset="0"/>
                <a:ea typeface="Rubik Medium"/>
                <a:cs typeface="Effra CC SemiBold" panose="020B0503020203020204" pitchFamily="34" charset="0"/>
                <a:sym typeface="Rubik Medium"/>
              </a:rPr>
              <a:t>For Public Health</a:t>
            </a:r>
            <a:endParaRPr sz="1200" b="1" dirty="0">
              <a:latin typeface="Effra CC SemiBold" panose="020B0503020203020204" pitchFamily="34" charset="0"/>
              <a:ea typeface="Rubik Medium"/>
              <a:cs typeface="Effra CC SemiBold" panose="020B0503020203020204" pitchFamily="34" charset="0"/>
              <a:sym typeface="Rubik Medium"/>
            </a:endParaRPr>
          </a:p>
          <a:p>
            <a:pPr algn="ctr">
              <a:spcBef>
                <a:spcPts val="600"/>
              </a:spcBef>
              <a:buSzPts val="1200"/>
            </a:pPr>
            <a:r>
              <a:rPr lang="en-US" sz="1100" dirty="0">
                <a:latin typeface="Europa-Regular" panose="02000000000000000000" pitchFamily="2" charset="77"/>
                <a:ea typeface="Avenir"/>
                <a:cs typeface="Avenir"/>
                <a:sym typeface="Avenir"/>
              </a:rPr>
              <a:t>Send Alerts, Update Content &amp; Recommendations</a:t>
            </a:r>
            <a:r>
              <a:rPr lang="en-US" sz="1100" dirty="0">
                <a:solidFill>
                  <a:schemeClr val="dk1"/>
                </a:solidFill>
                <a:latin typeface="Europa-Regular" panose="02000000000000000000" pitchFamily="2" charset="77"/>
                <a:ea typeface="Avenir"/>
                <a:cs typeface="Avenir"/>
                <a:sym typeface="Avenir"/>
              </a:rPr>
              <a:t>,</a:t>
            </a:r>
            <a:r>
              <a:rPr lang="en-US" sz="1100" dirty="0">
                <a:latin typeface="Europa-Regular" panose="02000000000000000000" pitchFamily="2" charset="77"/>
                <a:ea typeface="Avenir"/>
                <a:cs typeface="Avenir"/>
                <a:sym typeface="Avenir"/>
              </a:rPr>
              <a:t> Run Surveys, Access </a:t>
            </a:r>
            <a:r>
              <a:rPr lang="en-US" sz="1100" dirty="0">
                <a:solidFill>
                  <a:schemeClr val="dk1"/>
                </a:solidFill>
                <a:latin typeface="Europa-Regular" panose="02000000000000000000" pitchFamily="2" charset="77"/>
                <a:ea typeface="Avenir"/>
                <a:cs typeface="Avenir"/>
                <a:sym typeface="Avenir"/>
              </a:rPr>
              <a:t>Analytics, Reporting &amp; Self-Service</a:t>
            </a:r>
            <a:endParaRPr sz="1100" dirty="0">
              <a:latin typeface="Europa-Regular" panose="02000000000000000000" pitchFamily="2" charset="77"/>
              <a:ea typeface="Avenir"/>
              <a:cs typeface="Avenir"/>
              <a:sym typeface="Avenir"/>
            </a:endParaRPr>
          </a:p>
          <a:p>
            <a:pPr algn="ctr">
              <a:spcBef>
                <a:spcPts val="600"/>
              </a:spcBef>
              <a:buSzPts val="1000"/>
            </a:pPr>
            <a:r>
              <a:rPr lang="en-US" sz="900" dirty="0">
                <a:solidFill>
                  <a:schemeClr val="dk1"/>
                </a:solidFill>
                <a:latin typeface="Europa-Regular" panose="02000000000000000000" pitchFamily="2" charset="77"/>
                <a:ea typeface="Rubik Light"/>
                <a:cs typeface="Rubik Light"/>
                <a:sym typeface="Rubik Light"/>
              </a:rPr>
              <a:t>(iPhone, Android, Web)</a:t>
            </a:r>
            <a:endParaRPr sz="1100" dirty="0">
              <a:latin typeface="Europa-Regular" panose="02000000000000000000" pitchFamily="2" charset="77"/>
              <a:ea typeface="Avenir"/>
              <a:cs typeface="Avenir"/>
              <a:sym typeface="Avenir"/>
            </a:endParaRPr>
          </a:p>
        </p:txBody>
      </p:sp>
      <p:sp>
        <p:nvSpPr>
          <p:cNvPr id="317" name="Google Shape;317;g1ea722b5ba5_0_1"/>
          <p:cNvSpPr txBox="1"/>
          <p:nvPr/>
        </p:nvSpPr>
        <p:spPr>
          <a:xfrm>
            <a:off x="328100" y="3469235"/>
            <a:ext cx="2436900" cy="1308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buSzPts val="1200"/>
            </a:pPr>
            <a:r>
              <a:rPr lang="en-US" sz="1200" b="1" dirty="0">
                <a:latin typeface="Effra CC SemiBold" panose="020B0503020203020204" pitchFamily="34" charset="0"/>
                <a:ea typeface="Rubik Medium"/>
                <a:cs typeface="Effra CC SemiBold" panose="020B0503020203020204" pitchFamily="34" charset="0"/>
                <a:sym typeface="Rubik Medium"/>
              </a:rPr>
              <a:t>Everything in one Place</a:t>
            </a:r>
            <a:endParaRPr sz="1200" b="1" dirty="0">
              <a:latin typeface="Effra CC SemiBold" panose="020B0503020203020204" pitchFamily="34" charset="0"/>
              <a:ea typeface="Rubik Medium"/>
              <a:cs typeface="Effra CC SemiBold" panose="020B0503020203020204" pitchFamily="34" charset="0"/>
              <a:sym typeface="Rubik Medium"/>
            </a:endParaRPr>
          </a:p>
          <a:p>
            <a:pPr algn="ctr">
              <a:spcBef>
                <a:spcPts val="600"/>
              </a:spcBef>
              <a:buSzPts val="1200"/>
            </a:pPr>
            <a:r>
              <a:rPr lang="en-US" sz="1100" dirty="0">
                <a:latin typeface="Europa-Regular" panose="02000000000000000000" pitchFamily="2" charset="77"/>
                <a:ea typeface="Avenir"/>
                <a:cs typeface="Avenir"/>
                <a:sym typeface="Avenir"/>
              </a:rPr>
              <a:t>CDC, NWS, Local Public Health Content Ingested, Normalized, Disseminated &amp; Reported</a:t>
            </a:r>
            <a:endParaRPr sz="1100" dirty="0">
              <a:latin typeface="Europa-Regular" panose="02000000000000000000" pitchFamily="2" charset="77"/>
              <a:ea typeface="Avenir"/>
              <a:cs typeface="Avenir"/>
              <a:sym typeface="Avenir"/>
            </a:endParaRPr>
          </a:p>
          <a:p>
            <a:pPr algn="ctr">
              <a:spcBef>
                <a:spcPts val="600"/>
              </a:spcBef>
              <a:buSzPts val="1000"/>
            </a:pPr>
            <a:r>
              <a:rPr lang="en-US" sz="900" dirty="0">
                <a:solidFill>
                  <a:schemeClr val="dk1"/>
                </a:solidFill>
                <a:latin typeface="Europa-Regular" panose="02000000000000000000" pitchFamily="2" charset="77"/>
                <a:ea typeface="Rubik Light"/>
                <a:cs typeface="Rubik Light"/>
                <a:sym typeface="Rubik Light"/>
              </a:rPr>
              <a:t>(Data Integrations, Normalizations, Translations)</a:t>
            </a:r>
            <a:endParaRPr sz="1100" dirty="0">
              <a:latin typeface="Europa-Regular" panose="02000000000000000000" pitchFamily="2" charset="77"/>
              <a:ea typeface="Avenir"/>
              <a:cs typeface="Avenir"/>
              <a:sym typeface="Avenir"/>
            </a:endParaRPr>
          </a:p>
        </p:txBody>
      </p:sp>
      <p:sp>
        <p:nvSpPr>
          <p:cNvPr id="318" name="Google Shape;318;g1ea722b5ba5_0_1"/>
          <p:cNvSpPr txBox="1"/>
          <p:nvPr/>
        </p:nvSpPr>
        <p:spPr>
          <a:xfrm>
            <a:off x="6074200" y="1249213"/>
            <a:ext cx="2436900" cy="132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buSzPts val="1200"/>
            </a:pPr>
            <a:r>
              <a:rPr lang="en-US" sz="1200" b="1" dirty="0">
                <a:latin typeface="Effra CC SemiBold" panose="020B0503020203020204" pitchFamily="34" charset="0"/>
                <a:ea typeface="Rubik Medium"/>
                <a:cs typeface="Effra CC SemiBold" panose="020B0503020203020204" pitchFamily="34" charset="0"/>
                <a:sym typeface="Rubik Medium"/>
              </a:rPr>
              <a:t>Intelligence &amp; Scale </a:t>
            </a:r>
            <a:endParaRPr sz="1200" b="1" dirty="0">
              <a:latin typeface="Effra CC SemiBold" panose="020B0503020203020204" pitchFamily="34" charset="0"/>
              <a:ea typeface="Rubik Medium"/>
              <a:cs typeface="Effra CC SemiBold" panose="020B0503020203020204" pitchFamily="34" charset="0"/>
              <a:sym typeface="Rubik Medium"/>
            </a:endParaRPr>
          </a:p>
          <a:p>
            <a:pPr algn="ctr">
              <a:spcBef>
                <a:spcPts val="600"/>
              </a:spcBef>
              <a:buSzPts val="1200"/>
            </a:pPr>
            <a:r>
              <a:rPr lang="en-US" sz="1100" dirty="0">
                <a:latin typeface="Europa-Regular" panose="02000000000000000000" pitchFamily="2" charset="77"/>
                <a:ea typeface="Avenir"/>
                <a:cs typeface="Avenir"/>
                <a:sym typeface="Avenir"/>
              </a:rPr>
              <a:t>Unlock Insights, Power User Communication, Automate Content Update, Translations and more</a:t>
            </a:r>
            <a:endParaRPr sz="1100" dirty="0">
              <a:latin typeface="Europa-Regular" panose="02000000000000000000" pitchFamily="2" charset="77"/>
              <a:ea typeface="Avenir"/>
              <a:cs typeface="Avenir"/>
              <a:sym typeface="Avenir"/>
            </a:endParaRPr>
          </a:p>
          <a:p>
            <a:pPr algn="ctr">
              <a:spcBef>
                <a:spcPts val="600"/>
              </a:spcBef>
              <a:buSzPts val="1000"/>
            </a:pPr>
            <a:r>
              <a:rPr lang="en-US" sz="900" dirty="0">
                <a:solidFill>
                  <a:schemeClr val="dk1"/>
                </a:solidFill>
                <a:latin typeface="Europa-Regular" panose="02000000000000000000" pitchFamily="2" charset="77"/>
                <a:ea typeface="Rubik Light"/>
                <a:cs typeface="Rubik Light"/>
                <a:sym typeface="Rubik Light"/>
              </a:rPr>
              <a:t>(Fine-tuned AI models, Bespoke training data)</a:t>
            </a:r>
            <a:endParaRPr sz="1100" dirty="0">
              <a:latin typeface="Europa-Regular" panose="02000000000000000000" pitchFamily="2" charset="77"/>
              <a:ea typeface="Avenir"/>
              <a:cs typeface="Avenir"/>
              <a:sym typeface="Avenir"/>
            </a:endParaRPr>
          </a:p>
        </p:txBody>
      </p:sp>
      <p:sp>
        <p:nvSpPr>
          <p:cNvPr id="319" name="Google Shape;319;g1ea722b5ba5_0_1"/>
          <p:cNvSpPr txBox="1"/>
          <p:nvPr/>
        </p:nvSpPr>
        <p:spPr>
          <a:xfrm>
            <a:off x="3269925" y="3517635"/>
            <a:ext cx="2436900" cy="1184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buSzPts val="1200"/>
            </a:pPr>
            <a:r>
              <a:rPr lang="en-US" sz="1200" b="1" dirty="0">
                <a:latin typeface="Effra CC SemiBold" panose="020B0503020203020204" pitchFamily="34" charset="0"/>
                <a:ea typeface="Rubik Medium"/>
                <a:cs typeface="Effra CC SemiBold" panose="020B0503020203020204" pitchFamily="34" charset="0"/>
                <a:sym typeface="Rubik Medium"/>
              </a:rPr>
              <a:t>For Partner Integrations </a:t>
            </a:r>
            <a:endParaRPr sz="1200" b="1" dirty="0">
              <a:latin typeface="Effra CC SemiBold" panose="020B0503020203020204" pitchFamily="34" charset="0"/>
              <a:ea typeface="Rubik Medium"/>
              <a:cs typeface="Effra CC SemiBold" panose="020B0503020203020204" pitchFamily="34" charset="0"/>
              <a:sym typeface="Rubik Medium"/>
            </a:endParaRPr>
          </a:p>
          <a:p>
            <a:pPr algn="ctr">
              <a:spcBef>
                <a:spcPts val="600"/>
              </a:spcBef>
              <a:buSzPts val="1200"/>
            </a:pPr>
            <a:r>
              <a:rPr lang="en-US" sz="1100" dirty="0">
                <a:latin typeface="Europa-Regular" panose="02000000000000000000" pitchFamily="2" charset="77"/>
                <a:ea typeface="Avenir"/>
                <a:cs typeface="Avenir"/>
                <a:sym typeface="Avenir"/>
              </a:rPr>
              <a:t>API first design, Partners can build deep integrations, create third party clients, query AI engine</a:t>
            </a:r>
            <a:endParaRPr sz="1100" dirty="0">
              <a:latin typeface="Europa-Regular" panose="02000000000000000000" pitchFamily="2" charset="77"/>
              <a:ea typeface="Avenir"/>
              <a:cs typeface="Avenir"/>
              <a:sym typeface="Avenir"/>
            </a:endParaRPr>
          </a:p>
          <a:p>
            <a:pPr algn="ctr">
              <a:spcBef>
                <a:spcPts val="600"/>
              </a:spcBef>
              <a:buSzPts val="1000"/>
            </a:pPr>
            <a:r>
              <a:rPr lang="en-US" sz="900" dirty="0">
                <a:solidFill>
                  <a:schemeClr val="dk1"/>
                </a:solidFill>
                <a:latin typeface="Europa-Regular" panose="02000000000000000000" pitchFamily="2" charset="77"/>
                <a:ea typeface="Rubik Light"/>
                <a:cs typeface="Rubik Light"/>
                <a:sym typeface="Rubik Light"/>
              </a:rPr>
              <a:t>(APIs, Documentation, Reporting )</a:t>
            </a:r>
            <a:endParaRPr sz="1100" dirty="0">
              <a:latin typeface="Europa-Regular" panose="02000000000000000000" pitchFamily="2" charset="77"/>
              <a:ea typeface="Avenir"/>
              <a:cs typeface="Avenir"/>
              <a:sym typeface="Avenir"/>
            </a:endParaRPr>
          </a:p>
        </p:txBody>
      </p:sp>
      <p:sp>
        <p:nvSpPr>
          <p:cNvPr id="320" name="Google Shape;320;g1ea722b5ba5_0_1"/>
          <p:cNvSpPr/>
          <p:nvPr/>
        </p:nvSpPr>
        <p:spPr>
          <a:xfrm>
            <a:off x="6561100" y="2714730"/>
            <a:ext cx="1463100" cy="727500"/>
          </a:xfrm>
          <a:prstGeom prst="roundRect">
            <a:avLst>
              <a:gd name="adj" fmla="val 16667"/>
            </a:avLst>
          </a:prstGeom>
          <a:solidFill>
            <a:srgbClr val="A656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SzPts val="1400"/>
            </a:pPr>
            <a:r>
              <a:rPr lang="en-US" sz="1400" b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QA</a:t>
            </a:r>
            <a:endParaRPr sz="1400" b="1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21" name="Google Shape;321;g1ea722b5ba5_0_1"/>
          <p:cNvSpPr txBox="1"/>
          <p:nvPr/>
        </p:nvSpPr>
        <p:spPr>
          <a:xfrm>
            <a:off x="6074200" y="3480252"/>
            <a:ext cx="2436900" cy="1308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buSzPts val="1200"/>
            </a:pPr>
            <a:r>
              <a:rPr lang="en-US" sz="1200" b="1" dirty="0">
                <a:latin typeface="Effra CC SemiBold" panose="020B0503020203020204" pitchFamily="34" charset="0"/>
                <a:ea typeface="Rubik Medium"/>
                <a:cs typeface="Effra CC SemiBold" panose="020B0503020203020204" pitchFamily="34" charset="0"/>
                <a:sym typeface="Rubik Medium"/>
              </a:rPr>
              <a:t>Quality Assurance</a:t>
            </a:r>
            <a:endParaRPr sz="1200" b="1" dirty="0">
              <a:latin typeface="Effra CC SemiBold" panose="020B0503020203020204" pitchFamily="34" charset="0"/>
              <a:ea typeface="Rubik Medium"/>
              <a:cs typeface="Effra CC SemiBold" panose="020B0503020203020204" pitchFamily="34" charset="0"/>
              <a:sym typeface="Rubik Medium"/>
            </a:endParaRPr>
          </a:p>
          <a:p>
            <a:pPr algn="ctr">
              <a:spcBef>
                <a:spcPts val="600"/>
              </a:spcBef>
              <a:buSzPts val="1200"/>
            </a:pPr>
            <a:r>
              <a:rPr lang="en-US" sz="1100" dirty="0">
                <a:latin typeface="Europa-Regular" panose="02000000000000000000" pitchFamily="2" charset="77"/>
                <a:ea typeface="Avenir"/>
                <a:cs typeface="Avenir"/>
                <a:sym typeface="Avenir"/>
              </a:rPr>
              <a:t>Automated Testing, Monitoring, Alerts, Uptime SLAs to deliver and maintain solution at scale.</a:t>
            </a:r>
            <a:endParaRPr sz="1100" dirty="0">
              <a:latin typeface="Europa-Regular" panose="02000000000000000000" pitchFamily="2" charset="77"/>
              <a:ea typeface="Avenir"/>
              <a:cs typeface="Avenir"/>
              <a:sym typeface="Avenir"/>
            </a:endParaRPr>
          </a:p>
          <a:p>
            <a:pPr algn="ctr">
              <a:spcBef>
                <a:spcPts val="600"/>
              </a:spcBef>
              <a:buSzPts val="1000"/>
            </a:pPr>
            <a:r>
              <a:rPr lang="en-US" sz="900" dirty="0">
                <a:solidFill>
                  <a:schemeClr val="dk1"/>
                </a:solidFill>
                <a:latin typeface="Europa-Regular" panose="02000000000000000000" pitchFamily="2" charset="77"/>
                <a:ea typeface="Rubik Light"/>
                <a:cs typeface="Rubik Light"/>
                <a:sym typeface="Rubik Light"/>
              </a:rPr>
              <a:t>(QA Automation, Continuous Integration, Monitors)</a:t>
            </a:r>
            <a:endParaRPr sz="1100" dirty="0">
              <a:latin typeface="Europa-Regular" panose="02000000000000000000" pitchFamily="2" charset="77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39754251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44;g1ea722b5ba5_0_57">
            <a:extLst>
              <a:ext uri="{FF2B5EF4-FFF2-40B4-BE49-F238E27FC236}">
                <a16:creationId xmlns:a16="http://schemas.microsoft.com/office/drawing/2014/main" id="{4BCA6742-C857-6343-22F7-AB1AE8971170}"/>
              </a:ext>
            </a:extLst>
          </p:cNvPr>
          <p:cNvSpPr txBox="1"/>
          <p:nvPr/>
        </p:nvSpPr>
        <p:spPr>
          <a:xfrm>
            <a:off x="4922438" y="424860"/>
            <a:ext cx="3810600" cy="2733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venir"/>
              <a:buChar char="●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Designed for Public Health Experts</a:t>
            </a:r>
            <a:endParaRPr sz="1800" b="0" i="0" u="none" strike="noStrike" cap="none" dirty="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venir"/>
              <a:buChar char="●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Review, Moderate, Govern</a:t>
            </a: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venir"/>
              <a:buChar char="●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County + Community level customization</a:t>
            </a:r>
            <a:endParaRPr sz="1800" b="0" i="0" u="none" strike="noStrike" cap="none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Char char="●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Send Alerts</a:t>
            </a:r>
            <a:endParaRPr sz="1800" b="0" i="0" u="none" strike="noStrike" cap="none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Char char="●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Run Surveys</a:t>
            </a:r>
            <a:endParaRPr sz="1800" b="0" i="0" u="none" strike="noStrike" cap="none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Char char="●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Analytics &amp; Reporting</a:t>
            </a:r>
            <a:endParaRPr sz="1800" b="0" i="0" u="none" strike="noStrike" cap="none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3314" name="Picture 2" descr="Portal_01_Tb_1.1 1472x1472 @1.4x">
            <a:extLst>
              <a:ext uri="{FF2B5EF4-FFF2-40B4-BE49-F238E27FC236}">
                <a16:creationId xmlns:a16="http://schemas.microsoft.com/office/drawing/2014/main" id="{57A04113-4A63-D4A7-25F7-31FEF729D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58" y="252247"/>
            <a:ext cx="4466897" cy="446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BB0C83-A021-0FF9-F097-0EF26E3CA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5386" y="3158577"/>
            <a:ext cx="2456245" cy="98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9432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1ea722b5ba5_0_77"/>
          <p:cNvSpPr txBox="1"/>
          <p:nvPr/>
        </p:nvSpPr>
        <p:spPr>
          <a:xfrm>
            <a:off x="6881436" y="214196"/>
            <a:ext cx="2157399" cy="3653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15000"/>
              </a:lnSpc>
              <a:buSzPts val="1800"/>
            </a:pPr>
            <a:r>
              <a:rPr lang="en-US" sz="1400" dirty="0">
                <a:latin typeface="Avenir"/>
                <a:ea typeface="Avenir"/>
                <a:cs typeface="Avenir"/>
                <a:sym typeface="Avenir"/>
              </a:rPr>
              <a:t>Quality Assurance automation for continuous monitoring of platform to detect and prevent issues and downtime.</a:t>
            </a:r>
            <a:endParaRPr sz="1400" dirty="0">
              <a:latin typeface="Avenir"/>
              <a:ea typeface="Avenir"/>
              <a:cs typeface="Avenir"/>
              <a:sym typeface="Avenir"/>
            </a:endParaRPr>
          </a:p>
          <a:p>
            <a:pPr>
              <a:lnSpc>
                <a:spcPct val="115000"/>
              </a:lnSpc>
              <a:buSzPts val="1800"/>
            </a:pPr>
            <a:endParaRPr sz="1400" dirty="0">
              <a:latin typeface="Avenir"/>
              <a:ea typeface="Avenir"/>
              <a:cs typeface="Avenir"/>
              <a:sym typeface="Avenir"/>
            </a:endParaRPr>
          </a:p>
          <a:p>
            <a:pPr>
              <a:lnSpc>
                <a:spcPct val="115000"/>
              </a:lnSpc>
              <a:buSzPts val="1800"/>
            </a:pPr>
            <a:r>
              <a:rPr lang="en-US" sz="1400" dirty="0">
                <a:latin typeface="Avenir"/>
                <a:ea typeface="Avenir"/>
                <a:cs typeface="Avenir"/>
                <a:sym typeface="Avenir"/>
              </a:rPr>
              <a:t>Screenshots &amp; video views simulating full end-user experience for all communities </a:t>
            </a:r>
            <a:endParaRPr sz="1400" dirty="0">
              <a:latin typeface="Avenir"/>
              <a:ea typeface="Avenir"/>
              <a:cs typeface="Avenir"/>
              <a:sym typeface="Avenir"/>
            </a:endParaRPr>
          </a:p>
          <a:p>
            <a:pPr>
              <a:lnSpc>
                <a:spcPct val="115000"/>
              </a:lnSpc>
              <a:buSzPts val="1800"/>
            </a:pPr>
            <a:endParaRPr sz="1400" dirty="0">
              <a:latin typeface="Avenir"/>
              <a:ea typeface="Avenir"/>
              <a:cs typeface="Avenir"/>
              <a:sym typeface="Avenir"/>
            </a:endParaRPr>
          </a:p>
          <a:p>
            <a:pPr>
              <a:lnSpc>
                <a:spcPct val="115000"/>
              </a:lnSpc>
              <a:buSzPts val="1800"/>
            </a:pPr>
            <a:r>
              <a:rPr lang="en-US" sz="1400" dirty="0">
                <a:latin typeface="Avenir"/>
                <a:ea typeface="Avenir"/>
                <a:cs typeface="Avenir"/>
                <a:sym typeface="Avenir"/>
              </a:rPr>
              <a:t>Content change audits and approval workflows </a:t>
            </a:r>
            <a:endParaRPr sz="1400" dirty="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86" name="Google Shape;386;g1ea722b5ba5_0_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9186" y="350954"/>
            <a:ext cx="6692250" cy="42806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27597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25" descr="A black background with a black square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08751" y="-1111225"/>
            <a:ext cx="1344400" cy="372300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25"/>
          <p:cNvSpPr txBox="1"/>
          <p:nvPr/>
        </p:nvSpPr>
        <p:spPr>
          <a:xfrm>
            <a:off x="-124650" y="-1187425"/>
            <a:ext cx="753129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buSzPts val="2000"/>
            </a:pPr>
            <a:r>
              <a:rPr lang="en-US" sz="2000">
                <a:latin typeface="Rubik ExtraBold"/>
                <a:ea typeface="Rubik ExtraBold"/>
                <a:cs typeface="Rubik ExtraBold"/>
                <a:sym typeface="Rubik ExtraBold"/>
              </a:rPr>
              <a:t>Human Experts in the loop</a:t>
            </a:r>
            <a:endParaRPr sz="1400"/>
          </a:p>
          <a:p>
            <a:pPr algn="ctr">
              <a:buSzPts val="2000"/>
            </a:pPr>
            <a:r>
              <a:rPr lang="en-US" sz="2000">
                <a:latin typeface="Rubik ExtraBold"/>
                <a:ea typeface="Rubik ExtraBold"/>
                <a:cs typeface="Rubik ExtraBold"/>
                <a:sym typeface="Rubik ExtraBold"/>
              </a:rPr>
              <a:t>Web Crawler &amp; Non-standard sources</a:t>
            </a:r>
            <a:endParaRPr sz="2000">
              <a:latin typeface="Rubik ExtraBold"/>
              <a:ea typeface="Rubik ExtraBold"/>
              <a:cs typeface="Rubik ExtraBold"/>
              <a:sym typeface="Rubik ExtraBold"/>
            </a:endParaRPr>
          </a:p>
        </p:txBody>
      </p:sp>
      <p:sp>
        <p:nvSpPr>
          <p:cNvPr id="425" name="Google Shape;425;p25"/>
          <p:cNvSpPr txBox="1"/>
          <p:nvPr/>
        </p:nvSpPr>
        <p:spPr>
          <a:xfrm>
            <a:off x="-124650" y="5825277"/>
            <a:ext cx="50292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400"/>
            </a:pPr>
            <a:r>
              <a:rPr lang="en-US" sz="1400"/>
              <a:t>wehealth.org/ai</a:t>
            </a:r>
            <a:endParaRPr sz="1400"/>
          </a:p>
        </p:txBody>
      </p:sp>
      <p:sp>
        <p:nvSpPr>
          <p:cNvPr id="426" name="Google Shape;426;p25"/>
          <p:cNvSpPr txBox="1"/>
          <p:nvPr/>
        </p:nvSpPr>
        <p:spPr>
          <a:xfrm>
            <a:off x="276271" y="3769640"/>
            <a:ext cx="7012170" cy="891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425" tIns="75425" rIns="75425" bIns="75425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330"/>
              </a:spcAft>
              <a:buSzPts val="1979"/>
            </a:pPr>
            <a:r>
              <a:rPr lang="en-US" sz="1979" dirty="0">
                <a:solidFill>
                  <a:srgbClr val="FF0554"/>
                </a:solidFill>
                <a:highlight>
                  <a:srgbClr val="FFFFFF"/>
                </a:highlight>
                <a:uFill>
                  <a:noFill/>
                </a:uFill>
                <a:latin typeface="Inter Medium"/>
                <a:ea typeface="Inter Medium"/>
                <a:cs typeface="Inter Medium"/>
                <a:sym typeface="Inter Mediu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Using AI to </a:t>
            </a:r>
            <a:r>
              <a:rPr lang="en-US" sz="1979" dirty="0">
                <a:solidFill>
                  <a:srgbClr val="FF0554"/>
                </a:solidFill>
                <a:highlight>
                  <a:srgbClr val="FFFFFF"/>
                </a:highlight>
                <a:latin typeface="Inter Medium"/>
                <a:ea typeface="Inter Medium"/>
                <a:cs typeface="Inter Medium"/>
                <a:sym typeface="Inter Medium"/>
              </a:rPr>
              <a:t>crawl, summarize and flag changes to human experts</a:t>
            </a:r>
            <a:endParaRPr sz="1979" dirty="0">
              <a:solidFill>
                <a:srgbClr val="FF0554"/>
              </a:solidFill>
              <a:highlight>
                <a:srgbClr val="FFFFFF"/>
              </a:highlight>
              <a:latin typeface="Inter Medium"/>
              <a:ea typeface="Inter Medium"/>
              <a:cs typeface="Inter Medium"/>
              <a:sym typeface="Inter Medium"/>
            </a:endParaRPr>
          </a:p>
        </p:txBody>
      </p:sp>
      <p:pic>
        <p:nvPicPr>
          <p:cNvPr id="427" name="Google Shape;427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3723" y="319004"/>
            <a:ext cx="6199629" cy="3320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54058" y="319004"/>
            <a:ext cx="3105164" cy="14252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6525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9163" y="229854"/>
            <a:ext cx="8520576" cy="4147956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26"/>
          <p:cNvSpPr txBox="1"/>
          <p:nvPr/>
        </p:nvSpPr>
        <p:spPr>
          <a:xfrm>
            <a:off x="209163" y="3851278"/>
            <a:ext cx="7486200" cy="891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425" tIns="75425" rIns="75425" bIns="75425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330"/>
              </a:spcAft>
              <a:buSzPts val="1979"/>
            </a:pPr>
            <a:r>
              <a:rPr lang="en-US" sz="1979" dirty="0">
                <a:solidFill>
                  <a:srgbClr val="FF0554"/>
                </a:solidFill>
                <a:highlight>
                  <a:srgbClr val="FFFFFF"/>
                </a:highlight>
                <a:latin typeface="Inter Medium"/>
                <a:ea typeface="Inter Medium"/>
                <a:cs typeface="Inter Medium"/>
                <a:sym typeface="Inter Medium"/>
              </a:rPr>
              <a:t>Wehealth “tokenizes” content. Humans verify translations. AI collates translations. Humans Review.</a:t>
            </a:r>
            <a:endParaRPr sz="1979" dirty="0">
              <a:solidFill>
                <a:srgbClr val="FF0554"/>
              </a:solidFill>
              <a:highlight>
                <a:srgbClr val="FFFFFF"/>
              </a:highlight>
              <a:latin typeface="Inter Medium"/>
              <a:ea typeface="Inter Medium"/>
              <a:cs typeface="Inter Medium"/>
              <a:sym typeface="Inter Medium"/>
            </a:endParaRPr>
          </a:p>
        </p:txBody>
      </p:sp>
    </p:spTree>
    <p:extLst>
      <p:ext uri="{BB962C8B-B14F-4D97-AF65-F5344CB8AC3E}">
        <p14:creationId xmlns:p14="http://schemas.microsoft.com/office/powerpoint/2010/main" val="1911449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oving on from SunFunder – Sameer Halai">
            <a:extLst>
              <a:ext uri="{FF2B5EF4-FFF2-40B4-BE49-F238E27FC236}">
                <a16:creationId xmlns:a16="http://schemas.microsoft.com/office/drawing/2014/main" id="{31E1DBD4-BDD1-FAA8-04A4-CF245EAD83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00" b="39546"/>
          <a:stretch>
            <a:fillRect/>
          </a:stretch>
        </p:blipFill>
        <p:spPr bwMode="auto">
          <a:xfrm>
            <a:off x="149290" y="2750392"/>
            <a:ext cx="8845420" cy="196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y drone pic of a solar farm in Rwanda featured in the USAID Act ...">
            <a:extLst>
              <a:ext uri="{FF2B5EF4-FFF2-40B4-BE49-F238E27FC236}">
                <a16:creationId xmlns:a16="http://schemas.microsoft.com/office/drawing/2014/main" id="{862C2F03-2862-82A2-9132-CDDC4A530E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1" t="2905"/>
          <a:stretch>
            <a:fillRect/>
          </a:stretch>
        </p:blipFill>
        <p:spPr bwMode="auto">
          <a:xfrm>
            <a:off x="4553793" y="136849"/>
            <a:ext cx="2434680" cy="263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ameer Halai, Co-founder &amp; chief design office at Sunfunder">
            <a:extLst>
              <a:ext uri="{FF2B5EF4-FFF2-40B4-BE49-F238E27FC236}">
                <a16:creationId xmlns:a16="http://schemas.microsoft.com/office/drawing/2014/main" id="{0453819E-91E3-03A4-8529-D3C4CD622D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24"/>
          <a:stretch>
            <a:fillRect/>
          </a:stretch>
        </p:blipFill>
        <p:spPr bwMode="auto">
          <a:xfrm>
            <a:off x="155644" y="145913"/>
            <a:ext cx="4561749" cy="260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A2D1F0C4-D5C8-6279-AE17-AF044A269D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6" r="34700"/>
          <a:stretch>
            <a:fillRect/>
          </a:stretch>
        </p:blipFill>
        <p:spPr bwMode="auto">
          <a:xfrm>
            <a:off x="6967728" y="136187"/>
            <a:ext cx="2026982" cy="260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1839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27" descr="A screenshot of a ph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2541"/>
          <a:stretch/>
        </p:blipFill>
        <p:spPr>
          <a:xfrm>
            <a:off x="183307" y="155691"/>
            <a:ext cx="2311368" cy="4474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27" descr="A screenshot of a ph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2541"/>
          <a:stretch/>
        </p:blipFill>
        <p:spPr>
          <a:xfrm>
            <a:off x="2593182" y="155691"/>
            <a:ext cx="2311368" cy="4474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27" descr="A screenshot of a ph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2541"/>
          <a:stretch/>
        </p:blipFill>
        <p:spPr>
          <a:xfrm>
            <a:off x="5003057" y="155691"/>
            <a:ext cx="2311368" cy="4474699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27"/>
          <p:cNvSpPr txBox="1"/>
          <p:nvPr/>
        </p:nvSpPr>
        <p:spPr>
          <a:xfrm>
            <a:off x="183307" y="3882811"/>
            <a:ext cx="7012200" cy="891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425" tIns="75425" rIns="75425" bIns="75425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330"/>
              </a:spcAft>
              <a:buSzPts val="1979"/>
            </a:pPr>
            <a:r>
              <a:rPr lang="en-US" sz="1979" dirty="0">
                <a:solidFill>
                  <a:srgbClr val="FF0554"/>
                </a:solidFill>
                <a:highlight>
                  <a:srgbClr val="FFFFFF"/>
                </a:highlight>
                <a:latin typeface="Inter Medium"/>
                <a:ea typeface="Inter Medium"/>
                <a:cs typeface="Inter Medium"/>
                <a:sym typeface="Inter Medium"/>
              </a:rPr>
              <a:t>Wehealth maintains safe parameters. Humans configure values. LLMs auto-generate videos. Humans review.</a:t>
            </a:r>
            <a:endParaRPr sz="1979" dirty="0">
              <a:solidFill>
                <a:srgbClr val="FF0554"/>
              </a:solidFill>
              <a:highlight>
                <a:srgbClr val="FFFFFF"/>
              </a:highlight>
              <a:latin typeface="Inter Medium"/>
              <a:ea typeface="Inter Medium"/>
              <a:cs typeface="Inter Medium"/>
              <a:sym typeface="Inter Medium"/>
            </a:endParaRPr>
          </a:p>
        </p:txBody>
      </p:sp>
    </p:spTree>
    <p:extLst>
      <p:ext uri="{BB962C8B-B14F-4D97-AF65-F5344CB8AC3E}">
        <p14:creationId xmlns:p14="http://schemas.microsoft.com/office/powerpoint/2010/main" val="19379508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456;p28" descr="A screenshot of a computer scree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362" y="142875"/>
            <a:ext cx="1193374" cy="4557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456;p28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A8BB478D-D896-B068-E031-B63FB74E00E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8736" y="142874"/>
            <a:ext cx="1193374" cy="4557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456;p28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DDFCECD0-11A3-3F1E-0AFE-22E7CFF2549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2110" y="142873"/>
            <a:ext cx="1193374" cy="4557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456;p28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6E352695-068A-FBD0-C113-951089A1736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45484" y="142872"/>
            <a:ext cx="1193374" cy="4557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56;p28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A3B737A4-24F6-A8AC-025B-8BE884D2F8D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38858" y="142871"/>
            <a:ext cx="1193374" cy="4557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456;p28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6C5BAD32-F53D-6402-CFF0-55DAD38D931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32232" y="142870"/>
            <a:ext cx="1193374" cy="4557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56;p28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D16D6EFC-999A-C81B-75C2-C0E89C868C6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12064" y="142870"/>
            <a:ext cx="1193374" cy="4557713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28"/>
          <p:cNvSpPr/>
          <p:nvPr/>
        </p:nvSpPr>
        <p:spPr>
          <a:xfrm>
            <a:off x="148041" y="142868"/>
            <a:ext cx="8830597" cy="4646441"/>
          </a:xfrm>
          <a:prstGeom prst="rect">
            <a:avLst/>
          </a:prstGeom>
          <a:solidFill>
            <a:srgbClr val="000000">
              <a:alpha val="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400"/>
            </a:pPr>
            <a:endParaRPr sz="1400">
              <a:solidFill>
                <a:schemeClr val="lt1"/>
              </a:solidFill>
            </a:endParaRPr>
          </a:p>
        </p:txBody>
      </p:sp>
      <p:pic>
        <p:nvPicPr>
          <p:cNvPr id="462" name="Google Shape;462;p28" descr="Screens screenshot of a screenshot of a phon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62082" y="142869"/>
            <a:ext cx="4010006" cy="4557714"/>
          </a:xfrm>
          <a:prstGeom prst="rect">
            <a:avLst/>
          </a:prstGeom>
          <a:noFill/>
          <a:ln w="38100" cap="flat" cmpd="sng">
            <a:solidFill>
              <a:srgbClr val="FD065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" name="Google Shape;445;p27">
            <a:extLst>
              <a:ext uri="{FF2B5EF4-FFF2-40B4-BE49-F238E27FC236}">
                <a16:creationId xmlns:a16="http://schemas.microsoft.com/office/drawing/2014/main" id="{D21D1344-608F-8432-A3BD-E6AEE241AF62}"/>
              </a:ext>
            </a:extLst>
          </p:cNvPr>
          <p:cNvSpPr txBox="1"/>
          <p:nvPr/>
        </p:nvSpPr>
        <p:spPr>
          <a:xfrm>
            <a:off x="183307" y="3882811"/>
            <a:ext cx="7012200" cy="541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425" tIns="75425" rIns="75425" bIns="75425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330"/>
              </a:spcAft>
              <a:buSzPts val="1979"/>
            </a:pPr>
            <a:r>
              <a:rPr lang="en-US" sz="1979" dirty="0">
                <a:solidFill>
                  <a:srgbClr val="FF0554"/>
                </a:solidFill>
                <a:highlight>
                  <a:srgbClr val="FFFFFF"/>
                </a:highlight>
                <a:latin typeface="Inter Medium"/>
                <a:ea typeface="Inter Medium"/>
                <a:cs typeface="Inter Medium"/>
                <a:sym typeface="Inter Medium"/>
              </a:rPr>
              <a:t>Using AI to check it’s own outputs at scale</a:t>
            </a:r>
            <a:endParaRPr sz="1979" dirty="0">
              <a:solidFill>
                <a:srgbClr val="FF0554"/>
              </a:solidFill>
              <a:highlight>
                <a:srgbClr val="FFFFFF"/>
              </a:highlight>
              <a:latin typeface="Inter Medium"/>
              <a:ea typeface="Inter Medium"/>
              <a:cs typeface="Inter Medium"/>
              <a:sym typeface="Inter Medium"/>
            </a:endParaRPr>
          </a:p>
        </p:txBody>
      </p:sp>
    </p:spTree>
    <p:extLst>
      <p:ext uri="{BB962C8B-B14F-4D97-AF65-F5344CB8AC3E}">
        <p14:creationId xmlns:p14="http://schemas.microsoft.com/office/powerpoint/2010/main" val="17677075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g279b4a79bd0_0_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7525" y="307522"/>
            <a:ext cx="2546342" cy="4308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g279b4a79bd0_0_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32414" y="307522"/>
            <a:ext cx="1702871" cy="4311528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g279b4a79bd0_0_65"/>
          <p:cNvSpPr txBox="1"/>
          <p:nvPr/>
        </p:nvSpPr>
        <p:spPr>
          <a:xfrm>
            <a:off x="5474017" y="327404"/>
            <a:ext cx="2777354" cy="326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SzPts val="2000"/>
            </a:pPr>
            <a:r>
              <a:rPr lang="en-US" sz="2000" dirty="0">
                <a:solidFill>
                  <a:schemeClr val="dk1"/>
                </a:solidFill>
                <a:latin typeface="Europa-Regular" panose="02000000000000000000" pitchFamily="2" charset="77"/>
              </a:rPr>
              <a:t>Join other experts &amp; shape the future of the platform.</a:t>
            </a:r>
            <a:endParaRPr sz="2000" dirty="0">
              <a:solidFill>
                <a:schemeClr val="dk1"/>
              </a:solidFill>
              <a:latin typeface="Europa-Regular" panose="02000000000000000000" pitchFamily="2" charset="77"/>
            </a:endParaRPr>
          </a:p>
          <a:p>
            <a:pPr marL="457200">
              <a:buSzPts val="2000"/>
            </a:pPr>
            <a:endParaRPr sz="2000" dirty="0">
              <a:solidFill>
                <a:schemeClr val="dk1"/>
              </a:solidFill>
              <a:latin typeface="Europa-Regular" panose="02000000000000000000" pitchFamily="2" charset="77"/>
            </a:endParaRPr>
          </a:p>
          <a:p>
            <a:pPr>
              <a:buSzPts val="2000"/>
            </a:pPr>
            <a:r>
              <a:rPr lang="en-US" sz="2000" dirty="0">
                <a:solidFill>
                  <a:schemeClr val="dk1"/>
                </a:solidFill>
                <a:latin typeface="Europa-Regular" panose="02000000000000000000" pitchFamily="2" charset="77"/>
              </a:rPr>
              <a:t>A monthly meeting, email discussions.</a:t>
            </a:r>
            <a:endParaRPr sz="2000" dirty="0">
              <a:solidFill>
                <a:schemeClr val="dk1"/>
              </a:solidFill>
              <a:latin typeface="Europa-Regular" panose="02000000000000000000" pitchFamily="2" charset="77"/>
            </a:endParaRPr>
          </a:p>
          <a:p>
            <a:pPr marL="457200">
              <a:buSzPts val="2000"/>
            </a:pPr>
            <a:endParaRPr sz="2000" dirty="0">
              <a:solidFill>
                <a:schemeClr val="dk1"/>
              </a:solidFill>
              <a:latin typeface="Europa-Regular" panose="02000000000000000000" pitchFamily="2" charset="77"/>
            </a:endParaRPr>
          </a:p>
          <a:p>
            <a:pPr>
              <a:buSzPts val="2000"/>
            </a:pPr>
            <a:r>
              <a:rPr lang="en-US" sz="2000" dirty="0">
                <a:solidFill>
                  <a:schemeClr val="dk1"/>
                </a:solidFill>
                <a:latin typeface="Europa-Regular" panose="02000000000000000000" pitchFamily="2" charset="77"/>
              </a:rPr>
              <a:t>Feedback on upcoming features, connect on shared interests.</a:t>
            </a:r>
            <a:endParaRPr sz="2000" dirty="0">
              <a:solidFill>
                <a:schemeClr val="dk1"/>
              </a:solidFill>
              <a:latin typeface="Europa-Regular" panose="02000000000000000000" pitchFamily="2" charset="77"/>
            </a:endParaRPr>
          </a:p>
        </p:txBody>
      </p:sp>
      <p:pic>
        <p:nvPicPr>
          <p:cNvPr id="282" name="Google Shape;282;g279b4a79bd0_0_6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74017" y="3589805"/>
            <a:ext cx="2666307" cy="7383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54545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g2604255968e_0_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27313" y="1806679"/>
            <a:ext cx="3474509" cy="12434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B72294F-D85E-81AD-AF51-C39B386CDE7C}"/>
              </a:ext>
            </a:extLst>
          </p:cNvPr>
          <p:cNvSpPr/>
          <p:nvPr/>
        </p:nvSpPr>
        <p:spPr>
          <a:xfrm>
            <a:off x="150996" y="136186"/>
            <a:ext cx="3667390" cy="4584403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15" descr="2023-Wehealth NACCHO Preparedness Summit - babies at booth"/>
          <p:cNvPicPr preferRelativeResize="0"/>
          <p:nvPr/>
        </p:nvPicPr>
        <p:blipFill rotWithShape="1">
          <a:blip r:embed="rId3">
            <a:alphaModFix/>
          </a:blip>
          <a:srcRect t="11875" b="13124"/>
          <a:stretch>
            <a:fillRect/>
          </a:stretch>
        </p:blipFill>
        <p:spPr>
          <a:xfrm>
            <a:off x="107004" y="145915"/>
            <a:ext cx="8891081" cy="4610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15" descr="A couple of young boys wearing bow tie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6734" y="136189"/>
            <a:ext cx="1771650" cy="2215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3797" y="155640"/>
            <a:ext cx="2954286" cy="22157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4054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D77D7-4F53-9D53-66E2-0680A0EA6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90817B-5426-E826-C105-E3D900F42E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Problem Space</a:t>
            </a:r>
          </a:p>
          <a:p>
            <a:r>
              <a:rPr lang="en-US" dirty="0"/>
              <a:t>AI Assisted Communication Loop</a:t>
            </a:r>
          </a:p>
          <a:p>
            <a:r>
              <a:rPr lang="en-US" dirty="0"/>
              <a:t>Guardrails &amp; Safety</a:t>
            </a:r>
          </a:p>
          <a:p>
            <a:endParaRPr lang="en-US" dirty="0"/>
          </a:p>
        </p:txBody>
      </p:sp>
      <p:pic>
        <p:nvPicPr>
          <p:cNvPr id="6" name="Picture 5" descr="A screenshot of a phone&#10;&#10;AI-generated content may be incorrect.">
            <a:extLst>
              <a:ext uri="{FF2B5EF4-FFF2-40B4-BE49-F238E27FC236}">
                <a16:creationId xmlns:a16="http://schemas.microsoft.com/office/drawing/2014/main" id="{72DDFBB2-C69B-7D0F-5BB9-4907D9EB6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9224" y="312194"/>
            <a:ext cx="2620345" cy="465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535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>
          <a:extLst>
            <a:ext uri="{FF2B5EF4-FFF2-40B4-BE49-F238E27FC236}">
              <a16:creationId xmlns:a16="http://schemas.microsoft.com/office/drawing/2014/main" id="{0E505C0C-788C-8A7E-66D7-73DBE544B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g2e507996a78_0_1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B41C039-3B0C-0CCE-9564-D88E5ADE524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08751" y="-1111225"/>
            <a:ext cx="1344400" cy="37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g2e507996a78_0_14">
            <a:extLst>
              <a:ext uri="{FF2B5EF4-FFF2-40B4-BE49-F238E27FC236}">
                <a16:creationId xmlns:a16="http://schemas.microsoft.com/office/drawing/2014/main" id="{54BB1274-56EC-7E06-156B-5615DDAD9EC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21032" b="19886"/>
          <a:stretch/>
        </p:blipFill>
        <p:spPr>
          <a:xfrm>
            <a:off x="4686277" y="433049"/>
            <a:ext cx="2603561" cy="654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g2e507996a78_0_14">
            <a:extLst>
              <a:ext uri="{FF2B5EF4-FFF2-40B4-BE49-F238E27FC236}">
                <a16:creationId xmlns:a16="http://schemas.microsoft.com/office/drawing/2014/main" id="{AE6406BE-22DF-2C26-9F10-58A4AC4D74B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9195" y="1307953"/>
            <a:ext cx="2637724" cy="579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D25088F-D567-0768-0D51-F500AE3357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4" t="5448" r="5834" b="20063"/>
          <a:stretch>
            <a:fillRect/>
          </a:stretch>
        </p:blipFill>
        <p:spPr bwMode="auto">
          <a:xfrm>
            <a:off x="155447" y="173736"/>
            <a:ext cx="4167394" cy="4535424"/>
          </a:xfrm>
          <a:prstGeom prst="roundRect">
            <a:avLst>
              <a:gd name="adj" fmla="val 275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eather-Ready Nation (WRN) Logo">
            <a:extLst>
              <a:ext uri="{FF2B5EF4-FFF2-40B4-BE49-F238E27FC236}">
                <a16:creationId xmlns:a16="http://schemas.microsoft.com/office/drawing/2014/main" id="{C51007EA-6092-98B6-5F8D-23995FCC88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52" b="10972"/>
          <a:stretch>
            <a:fillRect/>
          </a:stretch>
        </p:blipFill>
        <p:spPr bwMode="auto">
          <a:xfrm>
            <a:off x="4686277" y="2075606"/>
            <a:ext cx="2637723" cy="1368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030051-75A4-24F2-AFAF-B03DA50ECC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80122" y="337697"/>
            <a:ext cx="1079500" cy="88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8ED42A-B1C1-BAD9-088D-12BB87B3BE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80122" y="1414319"/>
            <a:ext cx="1079500" cy="88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D12B98-AD41-84C6-36F2-867139360B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17136" y="3632599"/>
            <a:ext cx="1079500" cy="889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8B78A5-8741-93F5-45A2-D8CA7C1AFD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08879" y="3632599"/>
            <a:ext cx="1079500" cy="889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D39376-8054-F1EA-D75A-292B1D07701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80122" y="2480015"/>
            <a:ext cx="1079500" cy="889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E4FD22-48BD-6B52-CA35-ED47BADD678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80122" y="3600575"/>
            <a:ext cx="1079500" cy="889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E56AE9-4628-B959-17D7-DD10A4B4FC6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44501" y="3662276"/>
            <a:ext cx="10795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90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g2e507996a78_0_21" descr="A black background with a black square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08751" y="-1111225"/>
            <a:ext cx="1344400" cy="37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A screenshot of a phone&#10;&#10;AI-generated content may be incorrect.">
            <a:extLst>
              <a:ext uri="{FF2B5EF4-FFF2-40B4-BE49-F238E27FC236}">
                <a16:creationId xmlns:a16="http://schemas.microsoft.com/office/drawing/2014/main" id="{0DE2E01C-9E12-ED7E-9536-0F397452F2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8857" y="975995"/>
            <a:ext cx="2107620" cy="3746879"/>
          </a:xfrm>
          <a:prstGeom prst="round2SameRect">
            <a:avLst>
              <a:gd name="adj1" fmla="val 5009"/>
              <a:gd name="adj2" fmla="val 0"/>
            </a:avLst>
          </a:prstGeom>
        </p:spPr>
      </p:pic>
      <p:pic>
        <p:nvPicPr>
          <p:cNvPr id="17" name="Picture 16" descr="A screenshot of a phone&#10;&#10;AI-generated content may be incorrect.">
            <a:extLst>
              <a:ext uri="{FF2B5EF4-FFF2-40B4-BE49-F238E27FC236}">
                <a16:creationId xmlns:a16="http://schemas.microsoft.com/office/drawing/2014/main" id="{0EBC511B-C7CA-9100-CCCF-DA385735C7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7889" y="975995"/>
            <a:ext cx="2107620" cy="3746880"/>
          </a:xfrm>
          <a:prstGeom prst="round2SameRect">
            <a:avLst>
              <a:gd name="adj1" fmla="val 5458"/>
              <a:gd name="adj2" fmla="val 0"/>
            </a:avLst>
          </a:prstGeom>
        </p:spPr>
      </p:pic>
      <p:pic>
        <p:nvPicPr>
          <p:cNvPr id="19" name="Picture 18" descr="A screenshot of a phone&#10;&#10;AI-generated content may be incorrect.">
            <a:extLst>
              <a:ext uri="{FF2B5EF4-FFF2-40B4-BE49-F238E27FC236}">
                <a16:creationId xmlns:a16="http://schemas.microsoft.com/office/drawing/2014/main" id="{DFF0EBCA-CD08-FFF5-A7A5-10CCE6AD4B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3497" y="975995"/>
            <a:ext cx="2107620" cy="3746880"/>
          </a:xfrm>
          <a:prstGeom prst="round2SameRect">
            <a:avLst>
              <a:gd name="adj1" fmla="val 5906"/>
              <a:gd name="adj2" fmla="val 0"/>
            </a:avLst>
          </a:prstGeom>
        </p:spPr>
      </p:pic>
      <p:pic>
        <p:nvPicPr>
          <p:cNvPr id="21" name="Picture 20" descr="A screenshot of a phone&#10;&#10;AI-generated content may be incorrect.">
            <a:extLst>
              <a:ext uri="{FF2B5EF4-FFF2-40B4-BE49-F238E27FC236}">
                <a16:creationId xmlns:a16="http://schemas.microsoft.com/office/drawing/2014/main" id="{49EFA56E-12FD-F535-47CF-3EE2ECF60B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673" y="975997"/>
            <a:ext cx="2107619" cy="3746878"/>
          </a:xfrm>
          <a:prstGeom prst="round2SameRect">
            <a:avLst>
              <a:gd name="adj1" fmla="val 5009"/>
              <a:gd name="adj2" fmla="val 0"/>
            </a:avLst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2" descr="A black background with a black square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08751" y="-1111225"/>
            <a:ext cx="1344400" cy="37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2" descr="A person wearing a head scarf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b="1452"/>
          <a:stretch>
            <a:fillRect/>
          </a:stretch>
        </p:blipFill>
        <p:spPr>
          <a:xfrm>
            <a:off x="145914" y="126460"/>
            <a:ext cx="7577848" cy="4601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27;p23" descr="A screenshot of a phone&#10;&#10;Description automatically generated">
            <a:extLst>
              <a:ext uri="{FF2B5EF4-FFF2-40B4-BE49-F238E27FC236}">
                <a16:creationId xmlns:a16="http://schemas.microsoft.com/office/drawing/2014/main" id="{D0C6099E-ADE0-187E-50B5-2D44450E52A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541"/>
          <a:stretch/>
        </p:blipFill>
        <p:spPr>
          <a:xfrm>
            <a:off x="6623357" y="126460"/>
            <a:ext cx="2374729" cy="4601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g26493e794fa_0_0" descr="A black background with a black square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54302" y="5766370"/>
            <a:ext cx="1344400" cy="37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g26493e794fa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2880" y="179106"/>
            <a:ext cx="8823960" cy="4484334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g26493e794fa_0_0"/>
          <p:cNvSpPr txBox="1"/>
          <p:nvPr/>
        </p:nvSpPr>
        <p:spPr>
          <a:xfrm>
            <a:off x="182880" y="4106806"/>
            <a:ext cx="4605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1400"/>
            </a:pPr>
            <a:r>
              <a:rPr lang="en-US" sz="1400" dirty="0">
                <a:latin typeface="Rubik Medium"/>
                <a:ea typeface="Rubik Medium"/>
                <a:cs typeface="Rubik Medium"/>
                <a:sym typeface="Rubik Medium"/>
              </a:rPr>
              <a:t>1. Spreading disinformation keeps getting cheaper</a:t>
            </a:r>
            <a:endParaRPr sz="1400" dirty="0"/>
          </a:p>
          <a:p>
            <a:pPr algn="ctr">
              <a:buSzPts val="1200"/>
            </a:pPr>
            <a:r>
              <a:rPr lang="en-US" sz="1200" dirty="0">
                <a:solidFill>
                  <a:srgbClr val="545454"/>
                </a:solidFill>
              </a:rPr>
              <a:t>Jonathan Albright (Elon University), 2016</a:t>
            </a:r>
            <a:endParaRPr sz="1400" i="1" dirty="0"/>
          </a:p>
        </p:txBody>
      </p:sp>
      <p:sp>
        <p:nvSpPr>
          <p:cNvPr id="163" name="Google Shape;163;g26493e794fa_0_0"/>
          <p:cNvSpPr txBox="1"/>
          <p:nvPr/>
        </p:nvSpPr>
        <p:spPr>
          <a:xfrm>
            <a:off x="-94419" y="-1142778"/>
            <a:ext cx="8675370" cy="150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SzPts val="4400"/>
            </a:pPr>
            <a:endParaRPr sz="1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92C21C-426C-F3C6-4D4C-491F95D16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Noise is Increasing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2458</TotalTime>
  <Words>824</Words>
  <Application>Microsoft Macintosh PowerPoint</Application>
  <PresentationFormat>On-screen Show (16:9)</PresentationFormat>
  <Paragraphs>142</Paragraphs>
  <Slides>33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9" baseType="lpstr">
      <vt:lpstr>Rubik ExtraBold</vt:lpstr>
      <vt:lpstr>Avenir</vt:lpstr>
      <vt:lpstr>Europa-Regular</vt:lpstr>
      <vt:lpstr>Rubik Medium</vt:lpstr>
      <vt:lpstr>Europa-Bold</vt:lpstr>
      <vt:lpstr>Inter Medium</vt:lpstr>
      <vt:lpstr>Rubik</vt:lpstr>
      <vt:lpstr>Calibri</vt:lpstr>
      <vt:lpstr>Nunito Medium</vt:lpstr>
      <vt:lpstr>Effra CC Medium</vt:lpstr>
      <vt:lpstr>Aptos</vt:lpstr>
      <vt:lpstr>Open Sans</vt:lpstr>
      <vt:lpstr>Effra CC</vt:lpstr>
      <vt:lpstr>Arial</vt:lpstr>
      <vt:lpstr>Effra CC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Overview</vt:lpstr>
      <vt:lpstr>PowerPoint Presentation</vt:lpstr>
      <vt:lpstr>PowerPoint Presentation</vt:lpstr>
      <vt:lpstr>PowerPoint Presentation</vt:lpstr>
      <vt:lpstr>Noise is Increasing</vt:lpstr>
      <vt:lpstr>False Information #1 Concern</vt:lpstr>
      <vt:lpstr>Attention is limited</vt:lpstr>
      <vt:lpstr>Inefficiencies &amp; Fragmentation</vt:lpstr>
      <vt:lpstr>Change risks increasing disparity, but change is also necessary to adapt quickly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Sameer Halai</dc:creator>
  <cp:lastModifiedBy>Sameer Halai</cp:lastModifiedBy>
  <cp:revision>4</cp:revision>
  <dcterms:created xsi:type="dcterms:W3CDTF">2023-09-12T17:46:54Z</dcterms:created>
  <dcterms:modified xsi:type="dcterms:W3CDTF">2025-06-26T19:29:20Z</dcterms:modified>
</cp:coreProperties>
</file>